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 id="2147483653" r:id="rId3"/>
    <p:sldMasterId id="2147483658" r:id="rId4"/>
    <p:sldMasterId id="2147483660" r:id="rId5"/>
    <p:sldMasterId id="2147483938" r:id="rId6"/>
    <p:sldMasterId id="2147483940" r:id="rId7"/>
    <p:sldMasterId id="2147484147" r:id="rId8"/>
    <p:sldMasterId id="2147484161" r:id="rId9"/>
    <p:sldMasterId id="2147484173" r:id="rId10"/>
    <p:sldMasterId id="2147484324" r:id="rId11"/>
    <p:sldMasterId id="2147484336" r:id="rId12"/>
    <p:sldMasterId id="2147484361" r:id="rId13"/>
    <p:sldMasterId id="2147486827" r:id="rId14"/>
    <p:sldMasterId id="2147486840" r:id="rId15"/>
    <p:sldMasterId id="2147486852" r:id="rId16"/>
  </p:sldMasterIdLst>
  <p:notesMasterIdLst>
    <p:notesMasterId r:id="rId95"/>
  </p:notesMasterIdLst>
  <p:sldIdLst>
    <p:sldId id="379" r:id="rId17"/>
    <p:sldId id="267" r:id="rId18"/>
    <p:sldId id="292" r:id="rId19"/>
    <p:sldId id="263" r:id="rId20"/>
    <p:sldId id="359" r:id="rId21"/>
    <p:sldId id="256" r:id="rId22"/>
    <p:sldId id="364" r:id="rId23"/>
    <p:sldId id="365" r:id="rId24"/>
    <p:sldId id="366" r:id="rId25"/>
    <p:sldId id="330" r:id="rId26"/>
    <p:sldId id="344" r:id="rId27"/>
    <p:sldId id="276" r:id="rId28"/>
    <p:sldId id="346" r:id="rId29"/>
    <p:sldId id="258" r:id="rId30"/>
    <p:sldId id="281" r:id="rId31"/>
    <p:sldId id="331" r:id="rId32"/>
    <p:sldId id="332" r:id="rId33"/>
    <p:sldId id="333" r:id="rId34"/>
    <p:sldId id="334" r:id="rId35"/>
    <p:sldId id="335" r:id="rId36"/>
    <p:sldId id="347" r:id="rId37"/>
    <p:sldId id="336" r:id="rId38"/>
    <p:sldId id="337" r:id="rId39"/>
    <p:sldId id="338" r:id="rId40"/>
    <p:sldId id="280" r:id="rId41"/>
    <p:sldId id="299" r:id="rId42"/>
    <p:sldId id="311" r:id="rId43"/>
    <p:sldId id="312" r:id="rId44"/>
    <p:sldId id="348" r:id="rId45"/>
    <p:sldId id="381" r:id="rId46"/>
    <p:sldId id="313" r:id="rId47"/>
    <p:sldId id="349" r:id="rId48"/>
    <p:sldId id="382" r:id="rId49"/>
    <p:sldId id="303" r:id="rId50"/>
    <p:sldId id="360" r:id="rId51"/>
    <p:sldId id="350" r:id="rId52"/>
    <p:sldId id="314" r:id="rId53"/>
    <p:sldId id="363" r:id="rId54"/>
    <p:sldId id="362" r:id="rId55"/>
    <p:sldId id="351" r:id="rId56"/>
    <p:sldId id="315" r:id="rId57"/>
    <p:sldId id="383" r:id="rId58"/>
    <p:sldId id="353" r:id="rId59"/>
    <p:sldId id="316" r:id="rId60"/>
    <p:sldId id="367" r:id="rId61"/>
    <p:sldId id="368" r:id="rId62"/>
    <p:sldId id="369" r:id="rId63"/>
    <p:sldId id="370" r:id="rId64"/>
    <p:sldId id="371" r:id="rId65"/>
    <p:sldId id="372" r:id="rId66"/>
    <p:sldId id="373" r:id="rId67"/>
    <p:sldId id="354" r:id="rId68"/>
    <p:sldId id="323" r:id="rId69"/>
    <p:sldId id="324" r:id="rId70"/>
    <p:sldId id="326" r:id="rId71"/>
    <p:sldId id="361" r:id="rId72"/>
    <p:sldId id="355" r:id="rId73"/>
    <p:sldId id="339" r:id="rId74"/>
    <p:sldId id="340" r:id="rId75"/>
    <p:sldId id="341" r:id="rId76"/>
    <p:sldId id="328" r:id="rId77"/>
    <p:sldId id="356" r:id="rId78"/>
    <p:sldId id="321" r:id="rId79"/>
    <p:sldId id="322" r:id="rId80"/>
    <p:sldId id="358" r:id="rId81"/>
    <p:sldId id="319" r:id="rId82"/>
    <p:sldId id="357" r:id="rId83"/>
    <p:sldId id="320" r:id="rId84"/>
    <p:sldId id="277" r:id="rId85"/>
    <p:sldId id="284" r:id="rId86"/>
    <p:sldId id="285" r:id="rId87"/>
    <p:sldId id="291" r:id="rId88"/>
    <p:sldId id="286" r:id="rId89"/>
    <p:sldId id="294" r:id="rId90"/>
    <p:sldId id="279" r:id="rId91"/>
    <p:sldId id="374" r:id="rId92"/>
    <p:sldId id="380" r:id="rId93"/>
    <p:sldId id="384" r:id="rId9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5pPr>
    <a:lvl6pPr marL="2286000" algn="l" defTabSz="914400" rtl="0" eaLnBrk="1" latinLnBrk="0" hangingPunct="1">
      <a:defRPr kern="1200">
        <a:solidFill>
          <a:schemeClr val="tx1"/>
        </a:solidFill>
        <a:latin typeface="Tahoma" pitchFamily="34" charset="0"/>
        <a:ea typeface="MS PGothic" pitchFamily="34" charset="-128"/>
        <a:cs typeface="+mn-cs"/>
      </a:defRPr>
    </a:lvl6pPr>
    <a:lvl7pPr marL="2743200" algn="l" defTabSz="914400" rtl="0" eaLnBrk="1" latinLnBrk="0" hangingPunct="1">
      <a:defRPr kern="1200">
        <a:solidFill>
          <a:schemeClr val="tx1"/>
        </a:solidFill>
        <a:latin typeface="Tahoma" pitchFamily="34" charset="0"/>
        <a:ea typeface="MS PGothic" pitchFamily="34" charset="-128"/>
        <a:cs typeface="+mn-cs"/>
      </a:defRPr>
    </a:lvl7pPr>
    <a:lvl8pPr marL="3200400" algn="l" defTabSz="914400" rtl="0" eaLnBrk="1" latinLnBrk="0" hangingPunct="1">
      <a:defRPr kern="1200">
        <a:solidFill>
          <a:schemeClr val="tx1"/>
        </a:solidFill>
        <a:latin typeface="Tahoma" pitchFamily="34" charset="0"/>
        <a:ea typeface="MS PGothic" pitchFamily="34" charset="-128"/>
        <a:cs typeface="+mn-cs"/>
      </a:defRPr>
    </a:lvl8pPr>
    <a:lvl9pPr marL="3657600" algn="l" defTabSz="914400" rtl="0" eaLnBrk="1" latinLnBrk="0" hangingPunct="1">
      <a:defRPr kern="1200">
        <a:solidFill>
          <a:schemeClr val="tx1"/>
        </a:solidFill>
        <a:latin typeface="Tahom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400"/>
    <a:srgbClr val="FFFFFF"/>
    <a:srgbClr val="996633"/>
    <a:srgbClr val="336600"/>
    <a:srgbClr val="EFE409"/>
    <a:srgbClr val="0000FF"/>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5" autoAdjust="0"/>
    <p:restoredTop sz="86364" autoAdjust="0"/>
  </p:normalViewPr>
  <p:slideViewPr>
    <p:cSldViewPr>
      <p:cViewPr varScale="1">
        <p:scale>
          <a:sx n="92" d="100"/>
          <a:sy n="92" d="100"/>
        </p:scale>
        <p:origin x="-768" y="-120"/>
      </p:cViewPr>
      <p:guideLst>
        <p:guide orient="horz" pos="2160"/>
        <p:guide pos="2880"/>
      </p:guideLst>
    </p:cSldViewPr>
  </p:slideViewPr>
  <p:outlineViewPr>
    <p:cViewPr>
      <p:scale>
        <a:sx n="33" d="100"/>
        <a:sy n="33" d="100"/>
      </p:scale>
      <p:origin x="0" y="7496"/>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90" Type="http://schemas.openxmlformats.org/officeDocument/2006/relationships/slide" Target="slides/slide74.xml"/><Relationship Id="rId91" Type="http://schemas.openxmlformats.org/officeDocument/2006/relationships/slide" Target="slides/slide75.xml"/><Relationship Id="rId92" Type="http://schemas.openxmlformats.org/officeDocument/2006/relationships/slide" Target="slides/slide76.xml"/><Relationship Id="rId93" Type="http://schemas.openxmlformats.org/officeDocument/2006/relationships/slide" Target="slides/slide77.xml"/><Relationship Id="rId94" Type="http://schemas.openxmlformats.org/officeDocument/2006/relationships/slide" Target="slides/slide78.xml"/><Relationship Id="rId95" Type="http://schemas.openxmlformats.org/officeDocument/2006/relationships/notesMaster" Target="notesMasters/notes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100" Type="http://schemas.openxmlformats.org/officeDocument/2006/relationships/tableStyles" Target="tableStyles.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SG" sz="1800" b="1" dirty="0" smtClean="0">
              <a:solidFill>
                <a:schemeClr val="bg1"/>
              </a:solidFill>
              <a:effectLst/>
              <a:latin typeface="AMILA" pitchFamily="2" charset="0"/>
              <a:ea typeface="Calibri"/>
              <a:cs typeface="Times New Roman"/>
            </a:rPr>
            <a:t>1 </a:t>
          </a:r>
          <a:r>
            <a:rPr lang="en-SG" sz="1800" b="1" dirty="0" err="1" smtClean="0">
              <a:solidFill>
                <a:schemeClr val="bg1"/>
              </a:solidFill>
              <a:effectLst/>
              <a:latin typeface="AA Amali" pitchFamily="2" charset="0"/>
              <a:ea typeface="Calibri"/>
              <a:cs typeface="Times New Roman"/>
            </a:rPr>
            <a:t>ksika</a:t>
          </a:r>
          <a:r>
            <a:rPr lang="en-SG" sz="1800" b="1" dirty="0" smtClean="0">
              <a:solidFill>
                <a:schemeClr val="bg1"/>
              </a:solidFill>
              <a:effectLst/>
              <a:latin typeface="AA Amali" pitchFamily="2" charset="0"/>
              <a:ea typeface="Calibri"/>
              <a:cs typeface="Times New Roman"/>
            </a:rPr>
            <a:t> </a:t>
          </a:r>
          <a:endParaRPr lang="en-US" sz="1800" b="1" dirty="0">
            <a:solidFill>
              <a:schemeClr val="bg1"/>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SG" sz="1800" b="1" dirty="0" smtClean="0">
              <a:solidFill>
                <a:schemeClr val="bg1"/>
              </a:solidFill>
              <a:effectLst/>
              <a:latin typeface="AA Amali" pitchFamily="2" charset="0"/>
              <a:ea typeface="Calibri"/>
              <a:cs typeface="Times New Roman"/>
            </a:rPr>
            <a:t>3 </a:t>
          </a:r>
          <a:r>
            <a:rPr lang="en-SG" sz="1800" b="1" dirty="0" err="1" smtClean="0">
              <a:solidFill>
                <a:schemeClr val="bg1"/>
              </a:solidFill>
              <a:effectLst/>
              <a:latin typeface="AA Amali" pitchFamily="2" charset="0"/>
              <a:ea typeface="Calibri"/>
              <a:cs typeface="Times New Roman"/>
            </a:rPr>
            <a:t>isjka</a:t>
          </a:r>
          <a:r>
            <a:rPr lang="en-SG" sz="1800" b="1" dirty="0" smtClean="0">
              <a:solidFill>
                <a:schemeClr val="bg1"/>
              </a:solidFill>
              <a:effectLst/>
              <a:latin typeface="AA Amali" pitchFamily="2" charset="0"/>
              <a:ea typeface="Calibri"/>
              <a:cs typeface="Times New Roman"/>
            </a:rPr>
            <a:t> </a:t>
          </a:r>
          <a:endParaRPr lang="en-US" sz="1800" b="1" dirty="0">
            <a:solidFill>
              <a:schemeClr val="bg1"/>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SG" sz="1800" b="1" dirty="0" smtClean="0">
              <a:solidFill>
                <a:schemeClr val="bg1"/>
              </a:solidFill>
              <a:effectLst/>
              <a:latin typeface="AA Amali" pitchFamily="2" charset="0"/>
              <a:ea typeface="Calibri"/>
              <a:cs typeface="Times New Roman"/>
            </a:rPr>
            <a:t>4 ;</a:t>
          </a:r>
          <a:r>
            <a:rPr lang="en-SG" sz="1800" b="1" dirty="0" err="1" smtClean="0">
              <a:solidFill>
                <a:schemeClr val="bg1"/>
              </a:solidFill>
              <a:effectLst/>
              <a:latin typeface="AA Amali" pitchFamily="2" charset="0"/>
              <a:ea typeface="Calibri"/>
              <a:cs typeface="Times New Roman"/>
            </a:rPr>
            <a:t>ïuqia</a:t>
          </a:r>
          <a:endParaRPr lang="en-US" sz="1800" b="1" dirty="0">
            <a:solidFill>
              <a:schemeClr val="bg1"/>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800" b="1" dirty="0" smtClean="0">
              <a:solidFill>
                <a:srgbClr val="FFFFFF">
                  <a:hueOff val="0"/>
                  <a:satOff val="0"/>
                  <a:lumOff val="0"/>
                  <a:alphaOff val="0"/>
                </a:srgbClr>
              </a:solidFill>
              <a:latin typeface="AA Amali" pitchFamily="2" charset="0"/>
              <a:ea typeface="+mn-ea"/>
              <a:cs typeface="+mn-cs"/>
            </a:rPr>
            <a:t>5 </a:t>
          </a:r>
          <a:r>
            <a:rPr lang="en-US" sz="1800" b="1" dirty="0" smtClean="0">
              <a:solidFill>
                <a:srgbClr val="FFFFFF">
                  <a:hueOff val="0"/>
                  <a:satOff val="0"/>
                  <a:lumOff val="0"/>
                  <a:alphaOff val="0"/>
                </a:srgbClr>
              </a:solidFill>
              <a:latin typeface="AMILA" pitchFamily="2" charset="0"/>
              <a:ea typeface="+mn-ea"/>
              <a:cs typeface="+mn-cs"/>
            </a:rPr>
            <a:t> </a:t>
          </a:r>
          <a:r>
            <a:rPr lang="en-US" sz="1800" b="1" dirty="0" err="1" smtClean="0">
              <a:solidFill>
                <a:srgbClr val="FFFFFF">
                  <a:hueOff val="0"/>
                  <a:satOff val="0"/>
                  <a:lumOff val="0"/>
                  <a:alphaOff val="0"/>
                </a:srgbClr>
              </a:solidFill>
              <a:latin typeface="AA Amali" pitchFamily="2" charset="0"/>
              <a:ea typeface="+mn-ea"/>
              <a:cs typeface="+mn-cs"/>
            </a:rPr>
            <a:t>wdí</a:t>
          </a:r>
          <a:endParaRPr lang="en-US" sz="1800" b="1"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SG" sz="1800" b="1" dirty="0" smtClean="0">
              <a:solidFill>
                <a:schemeClr val="bg1"/>
              </a:solidFill>
              <a:effectLst/>
              <a:latin typeface="AA Amali" pitchFamily="2" charset="0"/>
              <a:ea typeface="Calibri"/>
              <a:cs typeface="Times New Roman"/>
            </a:rPr>
            <a:t>6</a:t>
          </a:r>
          <a:r>
            <a:rPr lang="en-SG" sz="1800" b="1" dirty="0" smtClean="0">
              <a:solidFill>
                <a:schemeClr val="bg1"/>
              </a:solidFill>
              <a:effectLst/>
              <a:latin typeface="AMILA" pitchFamily="2" charset="0"/>
              <a:ea typeface="Calibri"/>
              <a:cs typeface="Times New Roman"/>
            </a:rPr>
            <a:t> </a:t>
          </a:r>
          <a:r>
            <a:rPr lang="en-SG" sz="1800" b="1" dirty="0" err="1" smtClean="0">
              <a:solidFill>
                <a:schemeClr val="bg1"/>
              </a:solidFill>
              <a:effectLst/>
              <a:latin typeface="AA Amali" pitchFamily="2" charset="0"/>
              <a:ea typeface="Calibri"/>
              <a:cs typeface="Times New Roman"/>
            </a:rPr>
            <a:t>t,qq,a</a:t>
          </a:r>
          <a:endParaRPr lang="en-US" sz="1800" b="1" dirty="0">
            <a:solidFill>
              <a:schemeClr val="bg1"/>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SG" sz="1800" b="1" dirty="0" smtClean="0">
              <a:solidFill>
                <a:schemeClr val="bg1"/>
              </a:solidFill>
              <a:effectLst/>
              <a:latin typeface="AA Amali" pitchFamily="2" charset="0"/>
              <a:ea typeface="Calibri"/>
              <a:cs typeface="Times New Roman"/>
            </a:rPr>
            <a:t>7</a:t>
          </a:r>
          <a:r>
            <a:rPr lang="en-SG" sz="1800" b="1" dirty="0" smtClean="0">
              <a:solidFill>
                <a:schemeClr val="bg1"/>
              </a:solidFill>
              <a:effectLst/>
              <a:latin typeface="AMILA" pitchFamily="2" charset="0"/>
              <a:ea typeface="Calibri"/>
              <a:cs typeface="Times New Roman"/>
            </a:rPr>
            <a:t> </a:t>
          </a:r>
          <a:r>
            <a:rPr lang="en-SG" sz="1800" b="1" dirty="0" err="1" smtClean="0">
              <a:solidFill>
                <a:schemeClr val="bg1"/>
              </a:solidFill>
              <a:effectLst/>
              <a:latin typeface="AA Amali" pitchFamily="2" charset="0"/>
              <a:ea typeface="Calibri"/>
              <a:cs typeface="Times New Roman"/>
            </a:rPr>
            <a:t>áIars</a:t>
          </a:r>
          <a:r>
            <a:rPr lang="en-SG" sz="1800" b="1" dirty="0" smtClean="0">
              <a:solidFill>
                <a:schemeClr val="bg1"/>
              </a:solidFill>
              <a:effectLst/>
              <a:latin typeface="AA Amali" pitchFamily="2" charset="0"/>
              <a:ea typeface="Calibri"/>
              <a:cs typeface="Times New Roman"/>
            </a:rPr>
            <a:t> </a:t>
          </a:r>
          <a:endParaRPr lang="en-US" sz="1800" b="1" dirty="0">
            <a:solidFill>
              <a:schemeClr val="bg1"/>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SG" sz="1800" b="1" dirty="0" smtClean="0">
              <a:solidFill>
                <a:schemeClr val="bg1"/>
              </a:solidFill>
              <a:effectLst/>
              <a:latin typeface="AMILA" pitchFamily="2" charset="0"/>
              <a:ea typeface="Calibri"/>
              <a:cs typeface="Times New Roman"/>
            </a:rPr>
            <a:t>8 </a:t>
          </a:r>
          <a:r>
            <a:rPr lang="en-SG" sz="1800" b="1" dirty="0" smtClean="0">
              <a:solidFill>
                <a:schemeClr val="bg1"/>
              </a:solidFill>
              <a:effectLst/>
              <a:latin typeface="AA Amali" pitchFamily="2" charset="0"/>
              <a:ea typeface="Calibri"/>
              <a:cs typeface="Times New Roman"/>
            </a:rPr>
            <a:t>u¾fniajdka</a:t>
          </a:r>
          <a:endParaRPr lang="en-US" sz="1800" b="1" dirty="0">
            <a:solidFill>
              <a:schemeClr val="bg1"/>
            </a:solidFill>
            <a:latin typeface="AMILA"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SG" sz="1800" b="1" dirty="0" smtClean="0">
              <a:solidFill>
                <a:schemeClr val="bg1"/>
              </a:solidFill>
              <a:effectLst/>
              <a:latin typeface="AMILA" pitchFamily="2" charset="0"/>
              <a:ea typeface="Calibri"/>
              <a:cs typeface="Times New Roman"/>
            </a:rPr>
            <a:t>9 </a:t>
          </a:r>
          <a:r>
            <a:rPr lang="en-SG" sz="1800" b="1" dirty="0" err="1" smtClean="0">
              <a:solidFill>
                <a:schemeClr val="bg1"/>
              </a:solidFill>
              <a:effectLst/>
              <a:latin typeface="AA Amali" pitchFamily="2" charset="0"/>
              <a:ea typeface="Calibri"/>
              <a:cs typeface="Times New Roman"/>
            </a:rPr>
            <a:t>lsiaf,õ</a:t>
          </a:r>
          <a:r>
            <a:rPr lang="en-SG" sz="1800" b="1" dirty="0" smtClean="0">
              <a:solidFill>
                <a:schemeClr val="bg1"/>
              </a:solidFill>
              <a:effectLst/>
              <a:latin typeface="AMILA" pitchFamily="2" charset="0"/>
              <a:ea typeface="Calibri"/>
              <a:cs typeface="Times New Roman"/>
            </a:rPr>
            <a:t> </a:t>
          </a:r>
          <a:endParaRPr lang="en-US" sz="1800" b="1" dirty="0">
            <a:solidFill>
              <a:schemeClr val="bg1"/>
            </a:solidFill>
            <a:latin typeface="AMILA"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SG" sz="1800" b="1" dirty="0" smtClean="0">
              <a:solidFill>
                <a:schemeClr val="bg1"/>
              </a:solidFill>
              <a:effectLst/>
              <a:latin typeface="AMILA" pitchFamily="2" charset="0"/>
              <a:ea typeface="Calibri"/>
              <a:cs typeface="Times New Roman"/>
            </a:rPr>
            <a:t>10 </a:t>
          </a:r>
          <a:r>
            <a:rPr lang="en-SG" sz="1800" b="1" dirty="0" err="1" smtClean="0">
              <a:solidFill>
                <a:schemeClr val="bg1"/>
              </a:solidFill>
              <a:effectLst/>
              <a:latin typeface="AA Amali" pitchFamily="2" charset="0"/>
              <a:ea typeface="Calibri"/>
              <a:cs typeface="Times New Roman"/>
            </a:rPr>
            <a:t>fgfn;a</a:t>
          </a:r>
          <a:endParaRPr lang="en-US" sz="1800" b="1" dirty="0">
            <a:solidFill>
              <a:schemeClr val="bg1"/>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SG" sz="1800" b="1" dirty="0" smtClean="0">
              <a:solidFill>
                <a:schemeClr val="bg1"/>
              </a:solidFill>
              <a:effectLst/>
              <a:latin typeface="AMILA" pitchFamily="2" charset="0"/>
              <a:ea typeface="Calibri"/>
              <a:cs typeface="Times New Roman"/>
            </a:rPr>
            <a:t>11 </a:t>
          </a:r>
          <a:r>
            <a:rPr lang="en-SG" sz="1800" b="1" dirty="0" err="1" smtClean="0">
              <a:solidFill>
                <a:schemeClr val="bg1"/>
              </a:solidFill>
              <a:effectLst/>
              <a:latin typeface="AA Amali" pitchFamily="2" charset="0"/>
              <a:ea typeface="Calibri"/>
              <a:cs typeface="Times New Roman"/>
            </a:rPr>
            <a:t>fInd;a</a:t>
          </a:r>
          <a:endParaRPr lang="en-US" sz="1800" b="1" dirty="0">
            <a:solidFill>
              <a:schemeClr val="bg1"/>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SG" sz="1800" b="1" dirty="0" smtClean="0">
              <a:solidFill>
                <a:schemeClr val="bg1"/>
              </a:solidFill>
              <a:effectLst/>
              <a:latin typeface="AMILA" pitchFamily="2" charset="0"/>
              <a:ea typeface="Calibri"/>
              <a:cs typeface="Times New Roman"/>
            </a:rPr>
            <a:t>12 </a:t>
          </a:r>
          <a:r>
            <a:rPr lang="en-SG" sz="1800" b="1" dirty="0" smtClean="0">
              <a:solidFill>
                <a:schemeClr val="bg1"/>
              </a:solidFill>
              <a:effectLst/>
              <a:latin typeface="AA Amali" pitchFamily="2" charset="0"/>
              <a:ea typeface="Calibri"/>
              <a:cs typeface="Times New Roman"/>
            </a:rPr>
            <a:t>wo¾</a:t>
          </a:r>
          <a:endParaRPr lang="en-US" sz="1800" b="1" dirty="0">
            <a:solidFill>
              <a:schemeClr val="bg1"/>
            </a:solidFill>
            <a:latin typeface="AA Amali"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BFF7151B-1437-D04B-820D-8066F72845DC}" type="presOf" srcId="{F73B3211-1799-3F44-92B6-7CEE57ECB2D3}" destId="{BF6C208F-01F8-574D-980A-D40F886CF760}"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BC02790-30A7-8E4F-A35E-2380CA591837}" srcId="{8E1255C9-F847-A440-83FF-7AA254CCB896}" destId="{F73B3211-1799-3F44-92B6-7CEE57ECB2D3}" srcOrd="5" destOrd="0" parTransId="{3185974B-797D-B74A-90E5-50DD4F820E03}" sibTransId="{580AAA11-E1E4-FC4E-A546-63E521F462A7}"/>
    <dgm:cxn modelId="{9D23D5D1-114D-8C48-856B-96435DFEEEDE}" type="presOf" srcId="{CCCC52AB-CFB4-904A-B94C-E1998826B4F9}" destId="{7C0589C6-43EC-854D-966B-B0C5FE9A8192}" srcOrd="0" destOrd="0" presId="urn:microsoft.com/office/officeart/2005/8/layout/cycle1"/>
    <dgm:cxn modelId="{6221041A-C321-B040-88A3-59648C237474}" type="presOf" srcId="{81D20D5D-F15B-B844-BCE7-07FE2E88C5B6}" destId="{2467F156-8EB3-F044-8664-8B186FD19D40}" srcOrd="0" destOrd="0" presId="urn:microsoft.com/office/officeart/2005/8/layout/cycle1"/>
    <dgm:cxn modelId="{A8A311E9-0C89-054A-812D-91949E1E4662}" type="presOf" srcId="{54471214-3ABC-B64E-8935-4F53AC7091F5}" destId="{2257407E-2335-6E46-9533-50F1A486916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BFCA9E37-5121-4C45-8497-178A28D294F4}" type="presOf" srcId="{0858D728-97B0-1A41-82DA-1572CE14754F}" destId="{9BE0E30D-6CC1-3143-BC4A-4FF2C5039316}"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00443ECD-9B02-974C-BBE4-7021C55BFBD9}" type="presOf" srcId="{D548EBB6-B1A8-4E4A-94F3-38AFF917AA13}" destId="{A85B6194-0CD3-0046-9C07-12EA626BEFA3}" srcOrd="0" destOrd="0" presId="urn:microsoft.com/office/officeart/2005/8/layout/cycle1"/>
    <dgm:cxn modelId="{97E92097-D7D4-3E43-B97E-AF517A2C9478}" type="presOf" srcId="{591E9484-33B2-714C-AA5D-D47E80DA12F9}" destId="{CDA9BE8C-41E5-BF45-BAB4-5B91BDDEFF8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C75E3C26-3EF3-7D45-B57D-A8B0FF4ED844}" type="presOf" srcId="{6533DBF9-2933-D44A-B9F0-8FC24EC06F20}" destId="{C4FE94AE-AFAE-8743-9525-171FDA850E0F}" srcOrd="0" destOrd="0" presId="urn:microsoft.com/office/officeart/2005/8/layout/cycle1"/>
    <dgm:cxn modelId="{B9C1AB2E-73EB-7647-8899-1B940F86F847}" type="presOf" srcId="{55E743FA-081E-B447-B4F2-DEEACC6857BC}" destId="{36444405-91CC-BC45-909E-8AE477F1EC7C}" srcOrd="0" destOrd="0" presId="urn:microsoft.com/office/officeart/2005/8/layout/cycle1"/>
    <dgm:cxn modelId="{1DA521FD-31D8-8E44-A5A1-9B9616A55800}" type="presOf" srcId="{931AD6AD-68AD-1F4D-802F-C6CD780A0CDB}" destId="{19DCBC3D-EF34-4444-B52C-E59D1C44CC9D}" srcOrd="0" destOrd="0" presId="urn:microsoft.com/office/officeart/2005/8/layout/cycle1"/>
    <dgm:cxn modelId="{1243B2AF-5DC7-CF48-BB4E-BBBDBBF4B3C2}" type="presOf" srcId="{D7E87DE1-03EB-D748-89C5-D76845DF9F58}" destId="{12C576B8-5B2D-B04B-98C4-29D5E499FD8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E3437C4-CA9E-744B-A10C-AB226D685EF4}" srcId="{8E1255C9-F847-A440-83FF-7AA254CCB896}" destId="{610909C5-6334-264F-93E0-189A71FB6993}" srcOrd="10" destOrd="0" parTransId="{BAA50C28-F269-4F4D-892E-94581FC50AB9}" sibTransId="{C62D126D-D94F-0A45-AAB3-A4A2804A9AA5}"/>
    <dgm:cxn modelId="{FC12BBBB-4BBF-CB4E-A636-CBE62A786649}" type="presOf" srcId="{B6065800-F57E-6842-B73C-614AFBC2DE05}" destId="{2990F259-A510-7044-A15A-189FB55AE5CB}"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B110A1D2-E1D2-C04C-8976-779F7F4F66C8}" srcId="{8E1255C9-F847-A440-83FF-7AA254CCB896}" destId="{325DB5A0-FE7A-8245-9663-7B515E4DF4C8}" srcOrd="1" destOrd="0" parTransId="{4E2DDA45-C5A5-2D44-BC75-B1BB3E89C39E}" sibTransId="{54471214-3ABC-B64E-8935-4F53AC7091F5}"/>
    <dgm:cxn modelId="{6883B732-F2D1-2448-9D4A-EC0EF5D76FBB}" type="presOf" srcId="{63159F5F-19C4-974F-B4D9-6A8388E3A179}" destId="{DC85BF06-3190-2C49-B38C-CC01414F9567}" srcOrd="0" destOrd="0" presId="urn:microsoft.com/office/officeart/2005/8/layout/cycle1"/>
    <dgm:cxn modelId="{CACBE6BA-DE8B-6840-B140-B907C96D1E78}" type="presOf" srcId="{C62D126D-D94F-0A45-AAB3-A4A2804A9AA5}" destId="{49452468-AA65-834B-B75D-72A0A7810E13}" srcOrd="0" destOrd="0" presId="urn:microsoft.com/office/officeart/2005/8/layout/cycle1"/>
    <dgm:cxn modelId="{DAE78257-E205-524B-9BD2-CF024FFBCF64}" type="presOf" srcId="{12600BCB-5734-3F4B-9543-0CB09A3EC940}" destId="{92DA8A36-05F4-4B4C-B207-6FB4CBC9688F}" srcOrd="0" destOrd="0" presId="urn:microsoft.com/office/officeart/2005/8/layout/cycle1"/>
    <dgm:cxn modelId="{5604A54A-D0A0-9C4B-B186-B1ED1255676D}" type="presOf" srcId="{8E1255C9-F847-A440-83FF-7AA254CCB896}" destId="{974F300E-4386-5845-9047-D2E50BE5B9DF}" srcOrd="0" destOrd="0" presId="urn:microsoft.com/office/officeart/2005/8/layout/cycle1"/>
    <dgm:cxn modelId="{C253398D-9F16-744A-A3CF-780719A014FC}" type="presOf" srcId="{610909C5-6334-264F-93E0-189A71FB6993}" destId="{54CDBF4B-9D09-3242-A1D5-0506BD1712C5}" srcOrd="0" destOrd="0" presId="urn:microsoft.com/office/officeart/2005/8/layout/cycle1"/>
    <dgm:cxn modelId="{6A573791-AAE3-0C42-AFFC-AB83355F2C12}" type="presOf" srcId="{19401D75-4FA1-2642-9C39-67D34D8AB9EC}" destId="{37E24780-EDFC-1D4D-B756-C90BE821441B}" srcOrd="0" destOrd="0" presId="urn:microsoft.com/office/officeart/2005/8/layout/cycle1"/>
    <dgm:cxn modelId="{1EFEF84D-D456-5141-AEB4-029A84964B19}" type="presOf" srcId="{580AAA11-E1E4-FC4E-A546-63E521F462A7}" destId="{DAE7F6D9-575B-6C47-9F2C-6177EB4BA541}" srcOrd="0" destOrd="0" presId="urn:microsoft.com/office/officeart/2005/8/layout/cycle1"/>
    <dgm:cxn modelId="{048A057D-5FB1-A843-AED9-E95258051F18}" type="presOf" srcId="{527799A3-6798-F14C-9108-A99B044124B3}" destId="{CE064FAD-9527-C04A-986D-ADE7F29D4AAF}" srcOrd="0" destOrd="0" presId="urn:microsoft.com/office/officeart/2005/8/layout/cycle1"/>
    <dgm:cxn modelId="{7E438588-93AA-D84F-88EE-63B512CB496E}" type="presOf" srcId="{A9914442-2057-0542-A0EA-F935FCA28993}" destId="{B4CE740F-E5F8-1040-9068-3C0CA6A81D60}" srcOrd="0" destOrd="0" presId="urn:microsoft.com/office/officeart/2005/8/layout/cycle1"/>
    <dgm:cxn modelId="{C835ACFB-53E9-404D-9DBC-647C3351C9D5}" type="presOf" srcId="{B7792F1E-795A-8A40-9AF9-CBB036406804}" destId="{0EBEA1BD-8C57-A847-A4A1-BD492A397D4A}" srcOrd="0" destOrd="0" presId="urn:microsoft.com/office/officeart/2005/8/layout/cycle1"/>
    <dgm:cxn modelId="{C68F65F6-EA6E-1E4D-8A40-ECE9E461272A}"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AD08E1A7-7DF5-A44F-B286-91CA97082574}" type="presOf" srcId="{D805A741-31F4-6D45-A082-4AD4C7B066F1}" destId="{7D368AA8-A897-6A44-B2ED-5420DBBF55CD}"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EC9AF2F-524D-A44F-8B84-9D8A8BB22D18}" type="presOf" srcId="{325DB5A0-FE7A-8245-9663-7B515E4DF4C8}" destId="{EAEA7D1D-8D8A-4A4B-812D-D24179AFED27}"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0A4513C-89B0-7049-8AB6-78CB0813D478}" type="presParOf" srcId="{974F300E-4386-5845-9047-D2E50BE5B9DF}" destId="{BF1A72C0-4F23-214E-B2C0-EC3432C35438}" srcOrd="0" destOrd="0" presId="urn:microsoft.com/office/officeart/2005/8/layout/cycle1"/>
    <dgm:cxn modelId="{C815A021-B0D1-644C-B6AB-6CA4D88707FB}" type="presParOf" srcId="{974F300E-4386-5845-9047-D2E50BE5B9DF}" destId="{92DA8A36-05F4-4B4C-B207-6FB4CBC9688F}" srcOrd="1" destOrd="0" presId="urn:microsoft.com/office/officeart/2005/8/layout/cycle1"/>
    <dgm:cxn modelId="{234291A3-4F22-9D4E-8B94-3CA8C48E225A}" type="presParOf" srcId="{974F300E-4386-5845-9047-D2E50BE5B9DF}" destId="{2990F259-A510-7044-A15A-189FB55AE5CB}" srcOrd="2" destOrd="0" presId="urn:microsoft.com/office/officeart/2005/8/layout/cycle1"/>
    <dgm:cxn modelId="{4EBE4741-1DC4-D547-BA59-DBB727F25D92}" type="presParOf" srcId="{974F300E-4386-5845-9047-D2E50BE5B9DF}" destId="{A7A1548F-03D0-7F43-8C4C-631804CE4126}" srcOrd="3" destOrd="0" presId="urn:microsoft.com/office/officeart/2005/8/layout/cycle1"/>
    <dgm:cxn modelId="{DDFB3856-5287-0642-B097-1C2FB6E45320}" type="presParOf" srcId="{974F300E-4386-5845-9047-D2E50BE5B9DF}" destId="{EAEA7D1D-8D8A-4A4B-812D-D24179AFED27}" srcOrd="4" destOrd="0" presId="urn:microsoft.com/office/officeart/2005/8/layout/cycle1"/>
    <dgm:cxn modelId="{7017F750-7BB2-0E4E-B3E5-5989B73BF27A}" type="presParOf" srcId="{974F300E-4386-5845-9047-D2E50BE5B9DF}" destId="{2257407E-2335-6E46-9533-50F1A4869162}" srcOrd="5" destOrd="0" presId="urn:microsoft.com/office/officeart/2005/8/layout/cycle1"/>
    <dgm:cxn modelId="{A00BD5EA-5F60-FE43-8FAF-B9869A08AE78}" type="presParOf" srcId="{974F300E-4386-5845-9047-D2E50BE5B9DF}" destId="{3467B5D4-61EB-4C46-BB87-881C0920F2D1}" srcOrd="6" destOrd="0" presId="urn:microsoft.com/office/officeart/2005/8/layout/cycle1"/>
    <dgm:cxn modelId="{4E72EF64-2784-A340-AD74-1F6C2A7858A1}" type="presParOf" srcId="{974F300E-4386-5845-9047-D2E50BE5B9DF}" destId="{2467F156-8EB3-F044-8664-8B186FD19D40}" srcOrd="7" destOrd="0" presId="urn:microsoft.com/office/officeart/2005/8/layout/cycle1"/>
    <dgm:cxn modelId="{32982185-3729-D64C-95EC-FF2D82961667}" type="presParOf" srcId="{974F300E-4386-5845-9047-D2E50BE5B9DF}" destId="{DC85BF06-3190-2C49-B38C-CC01414F9567}" srcOrd="8" destOrd="0" presId="urn:microsoft.com/office/officeart/2005/8/layout/cycle1"/>
    <dgm:cxn modelId="{AA2C2FA1-572E-FB4C-BB0A-1B0214454DAB}" type="presParOf" srcId="{974F300E-4386-5845-9047-D2E50BE5B9DF}" destId="{818521AB-CB19-3245-AC47-32330EC1D05A}" srcOrd="9" destOrd="0" presId="urn:microsoft.com/office/officeart/2005/8/layout/cycle1"/>
    <dgm:cxn modelId="{268E27C0-B144-624A-90C7-04F364528376}" type="presParOf" srcId="{974F300E-4386-5845-9047-D2E50BE5B9DF}" destId="{A85B6194-0CD3-0046-9C07-12EA626BEFA3}" srcOrd="10" destOrd="0" presId="urn:microsoft.com/office/officeart/2005/8/layout/cycle1"/>
    <dgm:cxn modelId="{E1F73119-205B-DA40-B012-7D81E7AE8AB2}" type="presParOf" srcId="{974F300E-4386-5845-9047-D2E50BE5B9DF}" destId="{76EDA6DC-5A32-7640-86D9-A3D1F65AC2D3}" srcOrd="11" destOrd="0" presId="urn:microsoft.com/office/officeart/2005/8/layout/cycle1"/>
    <dgm:cxn modelId="{C3A9CBFF-86EF-9F45-92EA-FF1C4734D895}" type="presParOf" srcId="{974F300E-4386-5845-9047-D2E50BE5B9DF}" destId="{5FEB966B-5E78-494C-B5A1-6F18B3A362B7}" srcOrd="12" destOrd="0" presId="urn:microsoft.com/office/officeart/2005/8/layout/cycle1"/>
    <dgm:cxn modelId="{C65FBD89-DCF6-014A-9C04-6D42DD7A2A3C}" type="presParOf" srcId="{974F300E-4386-5845-9047-D2E50BE5B9DF}" destId="{9BE0E30D-6CC1-3143-BC4A-4FF2C5039316}" srcOrd="13" destOrd="0" presId="urn:microsoft.com/office/officeart/2005/8/layout/cycle1"/>
    <dgm:cxn modelId="{78B9B914-66B5-2645-8AF5-364F1A0D464F}" type="presParOf" srcId="{974F300E-4386-5845-9047-D2E50BE5B9DF}" destId="{37E24780-EDFC-1D4D-B756-C90BE821441B}" srcOrd="14" destOrd="0" presId="urn:microsoft.com/office/officeart/2005/8/layout/cycle1"/>
    <dgm:cxn modelId="{40484CB9-E1B0-594C-AC3C-D7BDBEC4B113}" type="presParOf" srcId="{974F300E-4386-5845-9047-D2E50BE5B9DF}" destId="{788B510C-5C6F-7E4F-BD2A-4B0F37349509}" srcOrd="15" destOrd="0" presId="urn:microsoft.com/office/officeart/2005/8/layout/cycle1"/>
    <dgm:cxn modelId="{4D7F0140-B87A-E640-A2F7-ED7A52B66A78}" type="presParOf" srcId="{974F300E-4386-5845-9047-D2E50BE5B9DF}" destId="{BF6C208F-01F8-574D-980A-D40F886CF760}" srcOrd="16" destOrd="0" presId="urn:microsoft.com/office/officeart/2005/8/layout/cycle1"/>
    <dgm:cxn modelId="{0F799519-07A6-F94C-91E4-95EBDD289210}" type="presParOf" srcId="{974F300E-4386-5845-9047-D2E50BE5B9DF}" destId="{DAE7F6D9-575B-6C47-9F2C-6177EB4BA541}" srcOrd="17" destOrd="0" presId="urn:microsoft.com/office/officeart/2005/8/layout/cycle1"/>
    <dgm:cxn modelId="{AD3DFFDA-5100-AB45-A7A5-C4B705D69390}" type="presParOf" srcId="{974F300E-4386-5845-9047-D2E50BE5B9DF}" destId="{3AD74439-13B4-6B4C-A74C-96BE28333D49}" srcOrd="18" destOrd="0" presId="urn:microsoft.com/office/officeart/2005/8/layout/cycle1"/>
    <dgm:cxn modelId="{DB0F2236-85D5-794D-96F3-DF0E5E3E5D5B}" type="presParOf" srcId="{974F300E-4386-5845-9047-D2E50BE5B9DF}" destId="{B4CE740F-E5F8-1040-9068-3C0CA6A81D60}" srcOrd="19" destOrd="0" presId="urn:microsoft.com/office/officeart/2005/8/layout/cycle1"/>
    <dgm:cxn modelId="{3E878BAB-3D97-8845-81F0-A5F022F73497}" type="presParOf" srcId="{974F300E-4386-5845-9047-D2E50BE5B9DF}" destId="{7D368AA8-A897-6A44-B2ED-5420DBBF55CD}" srcOrd="20" destOrd="0" presId="urn:microsoft.com/office/officeart/2005/8/layout/cycle1"/>
    <dgm:cxn modelId="{ACA8C782-556D-8949-BA35-47B1779458B0}" type="presParOf" srcId="{974F300E-4386-5845-9047-D2E50BE5B9DF}" destId="{256A8A82-B1CB-EF43-AB66-A3D1C8A54B59}" srcOrd="21" destOrd="0" presId="urn:microsoft.com/office/officeart/2005/8/layout/cycle1"/>
    <dgm:cxn modelId="{3D6FB169-BE23-824F-A5B6-3AF1B1273777}" type="presParOf" srcId="{974F300E-4386-5845-9047-D2E50BE5B9DF}" destId="{36444405-91CC-BC45-909E-8AE477F1EC7C}" srcOrd="22" destOrd="0" presId="urn:microsoft.com/office/officeart/2005/8/layout/cycle1"/>
    <dgm:cxn modelId="{C3B98D77-5128-8043-AF9D-74A45F42C066}" type="presParOf" srcId="{974F300E-4386-5845-9047-D2E50BE5B9DF}" destId="{0EBEA1BD-8C57-A847-A4A1-BD492A397D4A}" srcOrd="23" destOrd="0" presId="urn:microsoft.com/office/officeart/2005/8/layout/cycle1"/>
    <dgm:cxn modelId="{4013C06C-BC94-CA42-A4B3-1C404FF2E9F8}" type="presParOf" srcId="{974F300E-4386-5845-9047-D2E50BE5B9DF}" destId="{A1257670-91AA-B74E-AFCB-48382C466D43}" srcOrd="24" destOrd="0" presId="urn:microsoft.com/office/officeart/2005/8/layout/cycle1"/>
    <dgm:cxn modelId="{9A78F5AD-0A52-4E40-B590-0AAD20FECC45}" type="presParOf" srcId="{974F300E-4386-5845-9047-D2E50BE5B9DF}" destId="{19DCBC3D-EF34-4444-B52C-E59D1C44CC9D}" srcOrd="25" destOrd="0" presId="urn:microsoft.com/office/officeart/2005/8/layout/cycle1"/>
    <dgm:cxn modelId="{EB28B1AB-9FCA-BF4E-8B5B-2838F934C7E9}" type="presParOf" srcId="{974F300E-4386-5845-9047-D2E50BE5B9DF}" destId="{CDA9BE8C-41E5-BF45-BAB4-5B91BDDEFF8D}" srcOrd="26" destOrd="0" presId="urn:microsoft.com/office/officeart/2005/8/layout/cycle1"/>
    <dgm:cxn modelId="{A8353997-B054-FF4C-97EB-7A82F8313A2C}" type="presParOf" srcId="{974F300E-4386-5845-9047-D2E50BE5B9DF}" destId="{731680F6-F070-374C-97C4-FB0156E03231}" srcOrd="27" destOrd="0" presId="urn:microsoft.com/office/officeart/2005/8/layout/cycle1"/>
    <dgm:cxn modelId="{ABD48129-B7FC-A74A-ACD6-24930B0E4C65}" type="presParOf" srcId="{974F300E-4386-5845-9047-D2E50BE5B9DF}" destId="{12C576B8-5B2D-B04B-98C4-29D5E499FD83}" srcOrd="28" destOrd="0" presId="urn:microsoft.com/office/officeart/2005/8/layout/cycle1"/>
    <dgm:cxn modelId="{E826F930-B645-174B-8DB2-5F6829205749}" type="presParOf" srcId="{974F300E-4386-5845-9047-D2E50BE5B9DF}" destId="{C4FE94AE-AFAE-8743-9525-171FDA850E0F}" srcOrd="29" destOrd="0" presId="urn:microsoft.com/office/officeart/2005/8/layout/cycle1"/>
    <dgm:cxn modelId="{27A1F3DF-43B0-CC4B-BC09-7323A98FDFBB}" type="presParOf" srcId="{974F300E-4386-5845-9047-D2E50BE5B9DF}" destId="{FBD4D212-3E98-9843-8795-297F9EDDD657}" srcOrd="30" destOrd="0" presId="urn:microsoft.com/office/officeart/2005/8/layout/cycle1"/>
    <dgm:cxn modelId="{A46973B6-7BA4-A846-B327-34E6B9A71991}" type="presParOf" srcId="{974F300E-4386-5845-9047-D2E50BE5B9DF}" destId="{54CDBF4B-9D09-3242-A1D5-0506BD1712C5}" srcOrd="31" destOrd="0" presId="urn:microsoft.com/office/officeart/2005/8/layout/cycle1"/>
    <dgm:cxn modelId="{096E192D-4813-9A44-B20E-CD54D208B789}" type="presParOf" srcId="{974F300E-4386-5845-9047-D2E50BE5B9DF}" destId="{49452468-AA65-834B-B75D-72A0A7810E13}" srcOrd="32" destOrd="0" presId="urn:microsoft.com/office/officeart/2005/8/layout/cycle1"/>
    <dgm:cxn modelId="{6FE3F8EA-97E1-3D4A-8B62-63F67698CB7A}" type="presParOf" srcId="{974F300E-4386-5845-9047-D2E50BE5B9DF}" destId="{B0C742D0-6463-FF41-BE88-36D0AF1ED5D5}" srcOrd="33" destOrd="0" presId="urn:microsoft.com/office/officeart/2005/8/layout/cycle1"/>
    <dgm:cxn modelId="{358CB4D0-5CCC-DF4F-BF06-BAFADA972B1E}" type="presParOf" srcId="{974F300E-4386-5845-9047-D2E50BE5B9DF}" destId="{CE064FAD-9527-C04A-986D-ADE7F29D4AAF}" srcOrd="34" destOrd="0" presId="urn:microsoft.com/office/officeart/2005/8/layout/cycle1"/>
    <dgm:cxn modelId="{612B5B0E-4886-5A47-B42D-C1CA696FCC3A}"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a:t>
          </a:r>
          <a:r>
            <a:rPr lang="en-US" sz="1600" dirty="0" smtClean="0">
              <a:solidFill>
                <a:srgbClr val="FFFFFF">
                  <a:hueOff val="0"/>
                  <a:satOff val="0"/>
                  <a:lumOff val="0"/>
                  <a:alphaOff val="0"/>
                </a:srgbClr>
              </a:solidFill>
              <a:latin typeface="AA Amali" pitchFamily="2" charset="0"/>
              <a:ea typeface="+mn-ea"/>
              <a:cs typeface="+mn-cs"/>
            </a:rPr>
            <a:t>bfh¾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sIrs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smtClean="0">
              <a:solidFill>
                <a:srgbClr val="FFFFFF">
                  <a:hueOff val="0"/>
                  <a:satOff val="0"/>
                  <a:lumOff val="0"/>
                  <a:alphaOff val="0"/>
                </a:srgbClr>
              </a:solidFill>
              <a:latin typeface="AA Amali" pitchFamily="2" charset="0"/>
              <a:ea typeface="+mn-ea"/>
              <a:cs typeface="+mn-cs"/>
            </a:rPr>
            <a:t>u¾fniajdka</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a:t>
          </a:r>
          <a:r>
            <a:rPr lang="en-US" sz="1600" dirty="0" err="1" smtClean="0">
              <a:solidFill>
                <a:srgbClr val="FFFFFF">
                  <a:hueOff val="0"/>
                  <a:satOff val="0"/>
                  <a:lumOff val="0"/>
                  <a:alphaOff val="0"/>
                </a:srgbClr>
              </a:solidFill>
              <a:latin typeface="AA Amali" pitchFamily="2" charset="0"/>
              <a:ea typeface="+mn-ea"/>
              <a:cs typeface="+mn-cs"/>
            </a:rPr>
            <a:t>lsiaf,ú</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en-US" sz="1600" dirty="0" err="1"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t>
          </a:r>
          <a:r>
            <a:rPr lang="en-US" sz="1600" dirty="0" smtClean="0">
              <a:solidFill>
                <a:srgbClr val="FFFFFF">
                  <a:hueOff val="0"/>
                  <a:satOff val="0"/>
                  <a:lumOff val="0"/>
                  <a:alphaOff val="0"/>
                </a:srgbClr>
              </a:solidFill>
              <a:latin typeface="AA Amali" pitchFamily="2" charset="0"/>
              <a:ea typeface="+mn-ea"/>
              <a:cs typeface="+mn-cs"/>
            </a:rPr>
            <a:t>wo¾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custRadScaleRad="100033" custRadScaleInc="968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custLinFactNeighborX="164" custLinFactNeighborY="67"/>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66973" custScaleY="89567"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F626C218-DE5C-FE4F-B81E-D4FA1A2B58EB}" type="presOf" srcId="{12600BCB-5734-3F4B-9543-0CB09A3EC940}" destId="{92DA8A36-05F4-4B4C-B207-6FB4CBC9688F}" srcOrd="0" destOrd="0" presId="urn:microsoft.com/office/officeart/2005/8/layout/cycle1"/>
    <dgm:cxn modelId="{D4342DCF-39F9-5C45-8C1F-01F3A32CDABC}" type="presOf" srcId="{6533DBF9-2933-D44A-B9F0-8FC24EC06F20}" destId="{C4FE94AE-AFAE-8743-9525-171FDA850E0F}" srcOrd="0" destOrd="0" presId="urn:microsoft.com/office/officeart/2005/8/layout/cycle1"/>
    <dgm:cxn modelId="{101E9096-B043-F142-A13A-5099FF9C0668}" type="presOf" srcId="{0858D728-97B0-1A41-82DA-1572CE14754F}" destId="{9BE0E30D-6CC1-3143-BC4A-4FF2C5039316}" srcOrd="0" destOrd="0" presId="urn:microsoft.com/office/officeart/2005/8/layout/cycle1"/>
    <dgm:cxn modelId="{F6D32EFB-94AB-9745-A499-63477297F4FA}" type="presOf" srcId="{B6065800-F57E-6842-B73C-614AFBC2DE05}" destId="{2990F259-A510-7044-A15A-189FB55AE5CB}"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BC02790-30A7-8E4F-A35E-2380CA591837}" srcId="{8E1255C9-F847-A440-83FF-7AA254CCB896}" destId="{F73B3211-1799-3F44-92B6-7CEE57ECB2D3}" srcOrd="5" destOrd="0" parTransId="{3185974B-797D-B74A-90E5-50DD4F820E03}" sibTransId="{580AAA11-E1E4-FC4E-A546-63E521F462A7}"/>
    <dgm:cxn modelId="{4C3DD547-D047-9D45-828F-C7C94046F4A6}" srcId="{8E1255C9-F847-A440-83FF-7AA254CCB896}" destId="{D7E87DE1-03EB-D748-89C5-D76845DF9F58}" srcOrd="9" destOrd="0" parTransId="{08AD16C4-82BB-C248-8EBD-2C05A46AF859}" sibTransId="{6533DBF9-2933-D44A-B9F0-8FC24EC06F20}"/>
    <dgm:cxn modelId="{D8C5E551-45C9-814E-B6ED-F507BBDC43D6}" type="presOf" srcId="{527799A3-6798-F14C-9108-A99B044124B3}" destId="{CE064FAD-9527-C04A-986D-ADE7F29D4AA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72EE08A8-F951-9A4D-B101-3F4136570EA6}" type="presOf" srcId="{B7792F1E-795A-8A40-9AF9-CBB036406804}" destId="{0EBEA1BD-8C57-A847-A4A1-BD492A397D4A}" srcOrd="0" destOrd="0" presId="urn:microsoft.com/office/officeart/2005/8/layout/cycle1"/>
    <dgm:cxn modelId="{990351E2-3442-EC4B-8A6C-AEC7CCF2806E}"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9080FAC6-657F-7840-8D07-A43A6BA2807D}" type="presOf" srcId="{55E743FA-081E-B447-B4F2-DEEACC6857BC}" destId="{36444405-91CC-BC45-909E-8AE477F1EC7C}" srcOrd="0" destOrd="0" presId="urn:microsoft.com/office/officeart/2005/8/layout/cycle1"/>
    <dgm:cxn modelId="{A2F16B4F-48E1-0D42-8C74-07552D3E4889}" type="presOf" srcId="{81D20D5D-F15B-B844-BCE7-07FE2E88C5B6}" destId="{2467F156-8EB3-F044-8664-8B186FD19D40}"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BC1A22ED-7588-E643-B223-C260E9EE1A49}" type="presOf" srcId="{54471214-3ABC-B64E-8935-4F53AC7091F5}" destId="{2257407E-2335-6E46-9533-50F1A4869162}"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A60A3D9B-CB37-9F4D-AADF-266F5CC2EB2A}" type="presOf" srcId="{8E1255C9-F847-A440-83FF-7AA254CCB896}" destId="{974F300E-4386-5845-9047-D2E50BE5B9DF}" srcOrd="0" destOrd="0" presId="urn:microsoft.com/office/officeart/2005/8/layout/cycle1"/>
    <dgm:cxn modelId="{B73BB2B9-2E7A-2C47-B580-77D19C533C26}" type="presOf" srcId="{D7E87DE1-03EB-D748-89C5-D76845DF9F58}" destId="{12C576B8-5B2D-B04B-98C4-29D5E499FD83}" srcOrd="0" destOrd="0" presId="urn:microsoft.com/office/officeart/2005/8/layout/cycle1"/>
    <dgm:cxn modelId="{09418281-45EB-AE4D-99E4-0A5CB75CB404}" type="presOf" srcId="{931AD6AD-68AD-1F4D-802F-C6CD780A0CDB}" destId="{19DCBC3D-EF34-4444-B52C-E59D1C44CC9D}" srcOrd="0" destOrd="0" presId="urn:microsoft.com/office/officeart/2005/8/layout/cycle1"/>
    <dgm:cxn modelId="{B6E9F8E5-0710-7549-8BA9-C6B1F3692F6E}" type="presOf" srcId="{591E9484-33B2-714C-AA5D-D47E80DA12F9}" destId="{CDA9BE8C-41E5-BF45-BAB4-5B91BDDEFF8D}" srcOrd="0" destOrd="0" presId="urn:microsoft.com/office/officeart/2005/8/layout/cycle1"/>
    <dgm:cxn modelId="{528A6652-3310-D846-9379-16B9E7CA29BB}" type="presOf" srcId="{19401D75-4FA1-2642-9C39-67D34D8AB9EC}" destId="{37E24780-EDFC-1D4D-B756-C90BE821441B}" srcOrd="0" destOrd="0" presId="urn:microsoft.com/office/officeart/2005/8/layout/cycle1"/>
    <dgm:cxn modelId="{C744E196-711D-9248-828F-8A142F721F3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EFC14749-B05D-EF4C-863B-D8A2B71B8B76}" type="presOf" srcId="{55B5CCF6-1B65-AC49-B1EC-CD09807E71EF}" destId="{76EDA6DC-5A32-7640-86D9-A3D1F65AC2D3}" srcOrd="0" destOrd="0" presId="urn:microsoft.com/office/officeart/2005/8/layout/cycle1"/>
    <dgm:cxn modelId="{C1C38814-1A50-1D4E-BD55-9DDBAD4A3121}" type="presOf" srcId="{A9914442-2057-0542-A0EA-F935FCA28993}" destId="{B4CE740F-E5F8-1040-9068-3C0CA6A81D60}" srcOrd="0" destOrd="0" presId="urn:microsoft.com/office/officeart/2005/8/layout/cycle1"/>
    <dgm:cxn modelId="{C1218A7A-0D38-3D41-91AF-7EC8003DE8C3}" type="presOf" srcId="{63159F5F-19C4-974F-B4D9-6A8388E3A179}" destId="{DC85BF06-3190-2C49-B38C-CC01414F9567}"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A2FAFDB-8E1B-3340-9FF5-5D00813D6AAE}" type="presOf" srcId="{F73B3211-1799-3F44-92B6-7CEE57ECB2D3}" destId="{BF6C208F-01F8-574D-980A-D40F886CF760}" srcOrd="0" destOrd="0" presId="urn:microsoft.com/office/officeart/2005/8/layout/cycle1"/>
    <dgm:cxn modelId="{A642E61B-87EA-204A-BC0B-962C1C44B3AB}" type="presOf" srcId="{C62D126D-D94F-0A45-AAB3-A4A2804A9AA5}" destId="{49452468-AA65-834B-B75D-72A0A7810E1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6E180D61-76AC-E448-818D-878378979CD8}" type="presOf" srcId="{325DB5A0-FE7A-8245-9663-7B515E4DF4C8}" destId="{EAEA7D1D-8D8A-4A4B-812D-D24179AFED2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C5570CD1-35B4-1741-9BA0-50E0E04A23DC}" type="presOf" srcId="{610909C5-6334-264F-93E0-189A71FB6993}" destId="{54CDBF4B-9D09-3242-A1D5-0506BD1712C5}"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89F16C0E-84A3-6442-963D-7BE4B0AA1BEC}" type="presOf" srcId="{D548EBB6-B1A8-4E4A-94F3-38AFF917AA13}" destId="{A85B6194-0CD3-0046-9C07-12EA626BEFA3}" srcOrd="0" destOrd="0" presId="urn:microsoft.com/office/officeart/2005/8/layout/cycle1"/>
    <dgm:cxn modelId="{7453E71E-7400-7A45-9DE1-BACF508F19AE}" type="presOf" srcId="{580AAA11-E1E4-FC4E-A546-63E521F462A7}" destId="{DAE7F6D9-575B-6C47-9F2C-6177EB4BA541}" srcOrd="0" destOrd="0" presId="urn:microsoft.com/office/officeart/2005/8/layout/cycle1"/>
    <dgm:cxn modelId="{5C467230-274A-AD48-BFDF-29BB99BB09DF}" type="presParOf" srcId="{974F300E-4386-5845-9047-D2E50BE5B9DF}" destId="{BF1A72C0-4F23-214E-B2C0-EC3432C35438}" srcOrd="0" destOrd="0" presId="urn:microsoft.com/office/officeart/2005/8/layout/cycle1"/>
    <dgm:cxn modelId="{3B2EB42B-9D88-6B44-887F-033FB98C1925}" type="presParOf" srcId="{974F300E-4386-5845-9047-D2E50BE5B9DF}" destId="{92DA8A36-05F4-4B4C-B207-6FB4CBC9688F}" srcOrd="1" destOrd="0" presId="urn:microsoft.com/office/officeart/2005/8/layout/cycle1"/>
    <dgm:cxn modelId="{C0F6FC50-25DA-4D44-8AD9-EF0AD35AE453}" type="presParOf" srcId="{974F300E-4386-5845-9047-D2E50BE5B9DF}" destId="{2990F259-A510-7044-A15A-189FB55AE5CB}" srcOrd="2" destOrd="0" presId="urn:microsoft.com/office/officeart/2005/8/layout/cycle1"/>
    <dgm:cxn modelId="{011C34A2-587E-7845-9C81-69622204027C}" type="presParOf" srcId="{974F300E-4386-5845-9047-D2E50BE5B9DF}" destId="{A7A1548F-03D0-7F43-8C4C-631804CE4126}" srcOrd="3" destOrd="0" presId="urn:microsoft.com/office/officeart/2005/8/layout/cycle1"/>
    <dgm:cxn modelId="{0152A12C-53C4-0D4C-93BF-29C790517270}" type="presParOf" srcId="{974F300E-4386-5845-9047-D2E50BE5B9DF}" destId="{EAEA7D1D-8D8A-4A4B-812D-D24179AFED27}" srcOrd="4" destOrd="0" presId="urn:microsoft.com/office/officeart/2005/8/layout/cycle1"/>
    <dgm:cxn modelId="{EFC3CF26-8F29-D74C-BACC-1394892F4B30}" type="presParOf" srcId="{974F300E-4386-5845-9047-D2E50BE5B9DF}" destId="{2257407E-2335-6E46-9533-50F1A4869162}" srcOrd="5" destOrd="0" presId="urn:microsoft.com/office/officeart/2005/8/layout/cycle1"/>
    <dgm:cxn modelId="{61C89335-70E0-914A-96B8-40AFB47D9CF6}" type="presParOf" srcId="{974F300E-4386-5845-9047-D2E50BE5B9DF}" destId="{3467B5D4-61EB-4C46-BB87-881C0920F2D1}" srcOrd="6" destOrd="0" presId="urn:microsoft.com/office/officeart/2005/8/layout/cycle1"/>
    <dgm:cxn modelId="{F080B7A5-E9CF-DA45-828D-F1841CF82F23}" type="presParOf" srcId="{974F300E-4386-5845-9047-D2E50BE5B9DF}" destId="{2467F156-8EB3-F044-8664-8B186FD19D40}" srcOrd="7" destOrd="0" presId="urn:microsoft.com/office/officeart/2005/8/layout/cycle1"/>
    <dgm:cxn modelId="{0648B5B5-C05F-744C-88F5-6FA35F67CC56}" type="presParOf" srcId="{974F300E-4386-5845-9047-D2E50BE5B9DF}" destId="{DC85BF06-3190-2C49-B38C-CC01414F9567}" srcOrd="8" destOrd="0" presId="urn:microsoft.com/office/officeart/2005/8/layout/cycle1"/>
    <dgm:cxn modelId="{F0F2B2DF-7876-C34D-83D7-AA23C9457FA4}" type="presParOf" srcId="{974F300E-4386-5845-9047-D2E50BE5B9DF}" destId="{818521AB-CB19-3245-AC47-32330EC1D05A}" srcOrd="9" destOrd="0" presId="urn:microsoft.com/office/officeart/2005/8/layout/cycle1"/>
    <dgm:cxn modelId="{A010C865-D895-DC46-933C-C756CD96F6AA}" type="presParOf" srcId="{974F300E-4386-5845-9047-D2E50BE5B9DF}" destId="{A85B6194-0CD3-0046-9C07-12EA626BEFA3}" srcOrd="10" destOrd="0" presId="urn:microsoft.com/office/officeart/2005/8/layout/cycle1"/>
    <dgm:cxn modelId="{62123150-67B2-CF41-AA85-91044BA9FFA0}" type="presParOf" srcId="{974F300E-4386-5845-9047-D2E50BE5B9DF}" destId="{76EDA6DC-5A32-7640-86D9-A3D1F65AC2D3}" srcOrd="11" destOrd="0" presId="urn:microsoft.com/office/officeart/2005/8/layout/cycle1"/>
    <dgm:cxn modelId="{7A774320-FCEB-444E-AEB7-B69689E9DDDF}" type="presParOf" srcId="{974F300E-4386-5845-9047-D2E50BE5B9DF}" destId="{5FEB966B-5E78-494C-B5A1-6F18B3A362B7}" srcOrd="12" destOrd="0" presId="urn:microsoft.com/office/officeart/2005/8/layout/cycle1"/>
    <dgm:cxn modelId="{D14BF1CB-9952-3546-9127-586A9B5C3A09}" type="presParOf" srcId="{974F300E-4386-5845-9047-D2E50BE5B9DF}" destId="{9BE0E30D-6CC1-3143-BC4A-4FF2C5039316}" srcOrd="13" destOrd="0" presId="urn:microsoft.com/office/officeart/2005/8/layout/cycle1"/>
    <dgm:cxn modelId="{A1A97609-0D3C-9F43-A197-689309EEB4F0}" type="presParOf" srcId="{974F300E-4386-5845-9047-D2E50BE5B9DF}" destId="{37E24780-EDFC-1D4D-B756-C90BE821441B}" srcOrd="14" destOrd="0" presId="urn:microsoft.com/office/officeart/2005/8/layout/cycle1"/>
    <dgm:cxn modelId="{FD3FCCA7-04EE-C84B-B9F8-34BF0F33C956}" type="presParOf" srcId="{974F300E-4386-5845-9047-D2E50BE5B9DF}" destId="{788B510C-5C6F-7E4F-BD2A-4B0F37349509}" srcOrd="15" destOrd="0" presId="urn:microsoft.com/office/officeart/2005/8/layout/cycle1"/>
    <dgm:cxn modelId="{9503E38D-865A-7E4C-93D5-DF82C23543F8}" type="presParOf" srcId="{974F300E-4386-5845-9047-D2E50BE5B9DF}" destId="{BF6C208F-01F8-574D-980A-D40F886CF760}" srcOrd="16" destOrd="0" presId="urn:microsoft.com/office/officeart/2005/8/layout/cycle1"/>
    <dgm:cxn modelId="{D09E9C92-E125-D24D-BC34-B8BE8DCE989C}" type="presParOf" srcId="{974F300E-4386-5845-9047-D2E50BE5B9DF}" destId="{DAE7F6D9-575B-6C47-9F2C-6177EB4BA541}" srcOrd="17" destOrd="0" presId="urn:microsoft.com/office/officeart/2005/8/layout/cycle1"/>
    <dgm:cxn modelId="{7CFD94BE-3FEB-524B-996B-31E8D682EC6F}" type="presParOf" srcId="{974F300E-4386-5845-9047-D2E50BE5B9DF}" destId="{3AD74439-13B4-6B4C-A74C-96BE28333D49}" srcOrd="18" destOrd="0" presId="urn:microsoft.com/office/officeart/2005/8/layout/cycle1"/>
    <dgm:cxn modelId="{E743A9DB-2E4F-AC4B-8F2A-4EAD494222F6}" type="presParOf" srcId="{974F300E-4386-5845-9047-D2E50BE5B9DF}" destId="{B4CE740F-E5F8-1040-9068-3C0CA6A81D60}" srcOrd="19" destOrd="0" presId="urn:microsoft.com/office/officeart/2005/8/layout/cycle1"/>
    <dgm:cxn modelId="{3B32A7A0-E2CA-854B-A8D8-6FC44CDB0889}" type="presParOf" srcId="{974F300E-4386-5845-9047-D2E50BE5B9DF}" destId="{7D368AA8-A897-6A44-B2ED-5420DBBF55CD}" srcOrd="20" destOrd="0" presId="urn:microsoft.com/office/officeart/2005/8/layout/cycle1"/>
    <dgm:cxn modelId="{EB19ED7B-9D1B-7A42-9DA2-B95ADEF41146}" type="presParOf" srcId="{974F300E-4386-5845-9047-D2E50BE5B9DF}" destId="{256A8A82-B1CB-EF43-AB66-A3D1C8A54B59}" srcOrd="21" destOrd="0" presId="urn:microsoft.com/office/officeart/2005/8/layout/cycle1"/>
    <dgm:cxn modelId="{6C86EF11-187E-1E4C-B215-5B6D4407A1D2}" type="presParOf" srcId="{974F300E-4386-5845-9047-D2E50BE5B9DF}" destId="{36444405-91CC-BC45-909E-8AE477F1EC7C}" srcOrd="22" destOrd="0" presId="urn:microsoft.com/office/officeart/2005/8/layout/cycle1"/>
    <dgm:cxn modelId="{384FB2D5-829C-B14C-9F7D-E47109404D7E}" type="presParOf" srcId="{974F300E-4386-5845-9047-D2E50BE5B9DF}" destId="{0EBEA1BD-8C57-A847-A4A1-BD492A397D4A}" srcOrd="23" destOrd="0" presId="urn:microsoft.com/office/officeart/2005/8/layout/cycle1"/>
    <dgm:cxn modelId="{D23B1B7F-04AE-3D4E-BFA9-9FF54C37A6A2}" type="presParOf" srcId="{974F300E-4386-5845-9047-D2E50BE5B9DF}" destId="{A1257670-91AA-B74E-AFCB-48382C466D43}" srcOrd="24" destOrd="0" presId="urn:microsoft.com/office/officeart/2005/8/layout/cycle1"/>
    <dgm:cxn modelId="{D9B55EC9-087D-884B-B7DF-EFD6FF1241F0}" type="presParOf" srcId="{974F300E-4386-5845-9047-D2E50BE5B9DF}" destId="{19DCBC3D-EF34-4444-B52C-E59D1C44CC9D}" srcOrd="25" destOrd="0" presId="urn:microsoft.com/office/officeart/2005/8/layout/cycle1"/>
    <dgm:cxn modelId="{9997CFD0-42AC-F747-A697-9AE8D4325155}" type="presParOf" srcId="{974F300E-4386-5845-9047-D2E50BE5B9DF}" destId="{CDA9BE8C-41E5-BF45-BAB4-5B91BDDEFF8D}" srcOrd="26" destOrd="0" presId="urn:microsoft.com/office/officeart/2005/8/layout/cycle1"/>
    <dgm:cxn modelId="{3693BE64-835B-7D4F-AC39-4C5422B9DDE8}" type="presParOf" srcId="{974F300E-4386-5845-9047-D2E50BE5B9DF}" destId="{731680F6-F070-374C-97C4-FB0156E03231}" srcOrd="27" destOrd="0" presId="urn:microsoft.com/office/officeart/2005/8/layout/cycle1"/>
    <dgm:cxn modelId="{52A0CA1D-CB69-4C44-B1A7-4AE699313A00}" type="presParOf" srcId="{974F300E-4386-5845-9047-D2E50BE5B9DF}" destId="{12C576B8-5B2D-B04B-98C4-29D5E499FD83}" srcOrd="28" destOrd="0" presId="urn:microsoft.com/office/officeart/2005/8/layout/cycle1"/>
    <dgm:cxn modelId="{6DDD4FAC-26CB-7849-9E0D-3DE9BF7A9A73}" type="presParOf" srcId="{974F300E-4386-5845-9047-D2E50BE5B9DF}" destId="{C4FE94AE-AFAE-8743-9525-171FDA850E0F}" srcOrd="29" destOrd="0" presId="urn:microsoft.com/office/officeart/2005/8/layout/cycle1"/>
    <dgm:cxn modelId="{6044D753-D8B9-4D4F-A406-845D76116C2C}" type="presParOf" srcId="{974F300E-4386-5845-9047-D2E50BE5B9DF}" destId="{FBD4D212-3E98-9843-8795-297F9EDDD657}" srcOrd="30" destOrd="0" presId="urn:microsoft.com/office/officeart/2005/8/layout/cycle1"/>
    <dgm:cxn modelId="{B6279FAC-A105-B242-BA79-0D7EBE340358}" type="presParOf" srcId="{974F300E-4386-5845-9047-D2E50BE5B9DF}" destId="{54CDBF4B-9D09-3242-A1D5-0506BD1712C5}" srcOrd="31" destOrd="0" presId="urn:microsoft.com/office/officeart/2005/8/layout/cycle1"/>
    <dgm:cxn modelId="{6AFC0B0E-2372-2E46-9ABB-A6EE9F3FDA47}" type="presParOf" srcId="{974F300E-4386-5845-9047-D2E50BE5B9DF}" destId="{49452468-AA65-834B-B75D-72A0A7810E13}" srcOrd="32" destOrd="0" presId="urn:microsoft.com/office/officeart/2005/8/layout/cycle1"/>
    <dgm:cxn modelId="{F2662D10-D132-6C4D-B8A0-513243BB2255}" type="presParOf" srcId="{974F300E-4386-5845-9047-D2E50BE5B9DF}" destId="{B0C742D0-6463-FF41-BE88-36D0AF1ED5D5}" srcOrd="33" destOrd="0" presId="urn:microsoft.com/office/officeart/2005/8/layout/cycle1"/>
    <dgm:cxn modelId="{0EE27307-FADD-D440-B8EC-4219E13C01D2}" type="presParOf" srcId="{974F300E-4386-5845-9047-D2E50BE5B9DF}" destId="{CE064FAD-9527-C04A-986D-ADE7F29D4AAF}" srcOrd="34" destOrd="0" presId="urn:microsoft.com/office/officeart/2005/8/layout/cycle1"/>
    <dgm:cxn modelId="{E2EA0A0B-8004-5B4A-9130-962ECF48CE2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SG"/>
        </a:p>
      </dgm:t>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AA Amali" pitchFamily="2" charset="0"/>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a:t>
          </a:r>
          <a:r>
            <a:rPr lang="en-US" sz="1600" dirty="0" smtClean="0">
              <a:solidFill>
                <a:srgbClr val="FFFFFF">
                  <a:hueOff val="0"/>
                  <a:satOff val="0"/>
                  <a:lumOff val="0"/>
                  <a:alphaOff val="0"/>
                </a:srgbClr>
              </a:solidFill>
              <a:latin typeface="AA Amali" pitchFamily="2" charset="0"/>
              <a:ea typeface="+mn-ea"/>
              <a:cs typeface="+mn-cs"/>
            </a:rPr>
            <a:t>bfh¾</a:t>
          </a:r>
          <a:endParaRPr lang="en-US" sz="1600" dirty="0">
            <a:solidFill>
              <a:srgbClr val="FFFFFF">
                <a:hueOff val="0"/>
                <a:satOff val="0"/>
                <a:lumOff val="0"/>
                <a:alphaOff val="0"/>
              </a:srgbClr>
            </a:solidFill>
            <a:latin typeface="AA Amali" pitchFamily="2" charset="0"/>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smtClean="0">
              <a:solidFill>
                <a:srgbClr val="FFFFFF">
                  <a:hueOff val="0"/>
                  <a:satOff val="0"/>
                  <a:lumOff val="0"/>
                  <a:alphaOff val="0"/>
                </a:srgbClr>
              </a:solidFill>
              <a:latin typeface="AA Amali" pitchFamily="2" charset="0"/>
              <a:ea typeface="+mn-ea"/>
              <a:cs typeface="+mn-cs"/>
            </a:rPr>
            <a:t>u¾fniajdka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a:t>
          </a:r>
          <a:r>
            <a:rPr lang="en-US" sz="1600" dirty="0" err="1" smtClean="0">
              <a:solidFill>
                <a:srgbClr val="FFFFFF">
                  <a:hueOff val="0"/>
                  <a:satOff val="0"/>
                  <a:lumOff val="0"/>
                  <a:alphaOff val="0"/>
                </a:srgbClr>
              </a:solidFill>
              <a:latin typeface="AA Amali" pitchFamily="2" charset="0"/>
              <a:ea typeface="+mn-ea"/>
              <a:cs typeface="+mn-cs"/>
            </a:rPr>
            <a:t>lsiaf,ú</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en-US" sz="1600" dirty="0" err="1"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t>
          </a:r>
          <a:r>
            <a:rPr lang="en-US" sz="1600" dirty="0" smtClean="0">
              <a:solidFill>
                <a:srgbClr val="FFFFFF">
                  <a:hueOff val="0"/>
                  <a:satOff val="0"/>
                  <a:lumOff val="0"/>
                  <a:alphaOff val="0"/>
                </a:srgbClr>
              </a:solidFill>
              <a:latin typeface="AA Amali" pitchFamily="2" charset="0"/>
              <a:ea typeface="+mn-ea"/>
              <a:cs typeface="+mn-cs"/>
            </a:rPr>
            <a:t>wo¾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t>
        <a:bodyPr/>
        <a:lstStyle/>
        <a:p>
          <a:endParaRPr lang="en-SG"/>
        </a:p>
      </dgm:t>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DAE7C92A-6761-F740-BFA4-DE8928214AA0}" type="presOf" srcId="{D805A741-31F4-6D45-A082-4AD4C7B066F1}" destId="{7D368AA8-A897-6A44-B2ED-5420DBBF55C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067828EB-E873-DC40-91D2-C9B0C0FD36BA}" type="presOf" srcId="{19401D75-4FA1-2642-9C39-67D34D8AB9EC}" destId="{37E24780-EDFC-1D4D-B756-C90BE821441B}" srcOrd="0" destOrd="0" presId="urn:microsoft.com/office/officeart/2005/8/layout/cycle1"/>
    <dgm:cxn modelId="{226260FB-1356-044C-BA36-246F5D76797B}" type="presOf" srcId="{0858D728-97B0-1A41-82DA-1572CE14754F}" destId="{9BE0E30D-6CC1-3143-BC4A-4FF2C5039316}" srcOrd="0" destOrd="0" presId="urn:microsoft.com/office/officeart/2005/8/layout/cycle1"/>
    <dgm:cxn modelId="{509A45FC-B582-A64F-AC20-D1677B0E8FE9}" type="presOf" srcId="{527799A3-6798-F14C-9108-A99B044124B3}" destId="{CE064FAD-9527-C04A-986D-ADE7F29D4AAF}" srcOrd="0" destOrd="0" presId="urn:microsoft.com/office/officeart/2005/8/layout/cycle1"/>
    <dgm:cxn modelId="{EC9B9CD1-48F9-B84B-A966-EAF75C960237}" type="presOf" srcId="{591E9484-33B2-714C-AA5D-D47E80DA12F9}" destId="{CDA9BE8C-41E5-BF45-BAB4-5B91BDDEFF8D}" srcOrd="0" destOrd="0" presId="urn:microsoft.com/office/officeart/2005/8/layout/cycle1"/>
    <dgm:cxn modelId="{EAB567C6-AE83-7843-B42D-FA14A0F46B95}" type="presOf" srcId="{325DB5A0-FE7A-8245-9663-7B515E4DF4C8}" destId="{EAEA7D1D-8D8A-4A4B-812D-D24179AFED27}" srcOrd="0" destOrd="0" presId="urn:microsoft.com/office/officeart/2005/8/layout/cycle1"/>
    <dgm:cxn modelId="{8CD04333-AD0C-7146-85D9-2D3079B998E6}" type="presOf" srcId="{B7792F1E-795A-8A40-9AF9-CBB036406804}" destId="{0EBEA1BD-8C57-A847-A4A1-BD492A397D4A}"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43A2D624-36A7-0349-8165-2080658490D3}" srcId="{8E1255C9-F847-A440-83FF-7AA254CCB896}" destId="{A9914442-2057-0542-A0EA-F935FCA28993}" srcOrd="6" destOrd="0" parTransId="{7C8B2F9C-9DC8-B341-9185-DD1FDBDEC5E5}" sibTransId="{D805A741-31F4-6D45-A082-4AD4C7B066F1}"/>
    <dgm:cxn modelId="{C71EFA8F-2D9D-B349-9D8F-4C4E8D5A1A88}" srcId="{8E1255C9-F847-A440-83FF-7AA254CCB896}" destId="{0858D728-97B0-1A41-82DA-1572CE14754F}" srcOrd="4" destOrd="0" parTransId="{101D8312-F9CD-0648-93A1-801EBB18F1C1}" sibTransId="{19401D75-4FA1-2642-9C39-67D34D8AB9EC}"/>
    <dgm:cxn modelId="{24E8EE39-70FF-B84F-8DD2-74F1728207D4}" srcId="{8E1255C9-F847-A440-83FF-7AA254CCB896}" destId="{12600BCB-5734-3F4B-9543-0CB09A3EC940}" srcOrd="0" destOrd="0" parTransId="{694C5870-D1B6-4749-AAAC-40AAB1DA82EA}" sibTransId="{B6065800-F57E-6842-B73C-614AFBC2DE05}"/>
    <dgm:cxn modelId="{00999FA7-0B20-8442-A2C0-B674FB961758}" type="presOf" srcId="{8E1255C9-F847-A440-83FF-7AA254CCB896}" destId="{974F300E-4386-5845-9047-D2E50BE5B9DF}" srcOrd="0" destOrd="0" presId="urn:microsoft.com/office/officeart/2005/8/layout/cycle1"/>
    <dgm:cxn modelId="{D6758994-93C2-D447-876F-A97444B856BE}" type="presOf" srcId="{6533DBF9-2933-D44A-B9F0-8FC24EC06F20}" destId="{C4FE94AE-AFAE-8743-9525-171FDA850E0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6E0A29B9-33A3-8F4D-BBD4-672768354023}" srcId="{8E1255C9-F847-A440-83FF-7AA254CCB896}" destId="{55E743FA-081E-B447-B4F2-DEEACC6857BC}" srcOrd="7" destOrd="0" parTransId="{4994F5D2-F751-6249-8BC2-0DA8296759D8}" sibTransId="{B7792F1E-795A-8A40-9AF9-CBB036406804}"/>
    <dgm:cxn modelId="{C7D5923D-F0EA-354B-B94B-8D1DB82B2D7D}" type="presOf" srcId="{81D20D5D-F15B-B844-BCE7-07FE2E88C5B6}" destId="{2467F156-8EB3-F044-8664-8B186FD19D40}" srcOrd="0" destOrd="0" presId="urn:microsoft.com/office/officeart/2005/8/layout/cycle1"/>
    <dgm:cxn modelId="{6F264CAB-54EF-3C44-B2B9-8B684BAED979}" type="presOf" srcId="{CCCC52AB-CFB4-904A-B94C-E1998826B4F9}" destId="{7C0589C6-43EC-854D-966B-B0C5FE9A8192}" srcOrd="0" destOrd="0" presId="urn:microsoft.com/office/officeart/2005/8/layout/cycle1"/>
    <dgm:cxn modelId="{5FA4929F-A7F7-394E-82FB-6296C280B238}" type="presOf" srcId="{B6065800-F57E-6842-B73C-614AFBC2DE05}" destId="{2990F259-A510-7044-A15A-189FB55AE5CB}" srcOrd="0" destOrd="0" presId="urn:microsoft.com/office/officeart/2005/8/layout/cycle1"/>
    <dgm:cxn modelId="{073601B8-5694-E742-A8B6-0BDF1EA38CE0}" type="presOf" srcId="{610909C5-6334-264F-93E0-189A71FB6993}" destId="{54CDBF4B-9D09-3242-A1D5-0506BD1712C5}" srcOrd="0" destOrd="0" presId="urn:microsoft.com/office/officeart/2005/8/layout/cycle1"/>
    <dgm:cxn modelId="{E40930FE-8A86-0349-B4BE-961975ADA0AA}" type="presOf" srcId="{54471214-3ABC-B64E-8935-4F53AC7091F5}" destId="{2257407E-2335-6E46-9533-50F1A4869162}" srcOrd="0" destOrd="0" presId="urn:microsoft.com/office/officeart/2005/8/layout/cycle1"/>
    <dgm:cxn modelId="{72827D07-BA55-BC47-9FB6-838E01484D17}" type="presOf" srcId="{12600BCB-5734-3F4B-9543-0CB09A3EC940}" destId="{92DA8A36-05F4-4B4C-B207-6FB4CBC9688F}" srcOrd="0" destOrd="0" presId="urn:microsoft.com/office/officeart/2005/8/layout/cycle1"/>
    <dgm:cxn modelId="{82923F7F-C188-FF47-B65F-D26FC74D1967}" type="presOf" srcId="{580AAA11-E1E4-FC4E-A546-63E521F462A7}" destId="{DAE7F6D9-575B-6C47-9F2C-6177EB4BA541}" srcOrd="0" destOrd="0" presId="urn:microsoft.com/office/officeart/2005/8/layout/cycle1"/>
    <dgm:cxn modelId="{F41A647F-EA3F-C14B-9DB0-E5D5EF23D463}" type="presOf" srcId="{63159F5F-19C4-974F-B4D9-6A8388E3A179}" destId="{DC85BF06-3190-2C49-B38C-CC01414F9567}" srcOrd="0" destOrd="0" presId="urn:microsoft.com/office/officeart/2005/8/layout/cycle1"/>
    <dgm:cxn modelId="{D41EEF2D-AF93-2745-A363-4CE7A624EAF5}" type="presOf" srcId="{D7E87DE1-03EB-D748-89C5-D76845DF9F58}" destId="{12C576B8-5B2D-B04B-98C4-29D5E499FD83}" srcOrd="0" destOrd="0" presId="urn:microsoft.com/office/officeart/2005/8/layout/cycle1"/>
    <dgm:cxn modelId="{5A00FA62-4056-394F-AB16-DDCD6AF0ACAB}"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213F4F06-70D3-7643-92F3-D06246ED6BD8}" type="presOf" srcId="{C62D126D-D94F-0A45-AAB3-A4A2804A9AA5}" destId="{49452468-AA65-834B-B75D-72A0A7810E13}" srcOrd="0" destOrd="0" presId="urn:microsoft.com/office/officeart/2005/8/layout/cycle1"/>
    <dgm:cxn modelId="{7F823D0B-2E8D-4E45-B0AB-1DDD53A5FE62}"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2025BDC-ECD6-2041-A5E0-BC530F93743B}" type="presOf" srcId="{F73B3211-1799-3F44-92B6-7CEE57ECB2D3}" destId="{BF6C208F-01F8-574D-980A-D40F886CF76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ABD0E821-A6E5-6F4E-8AD3-2470C3D2891D}" type="presOf" srcId="{931AD6AD-68AD-1F4D-802F-C6CD780A0CDB}" destId="{19DCBC3D-EF34-4444-B52C-E59D1C44CC9D}" srcOrd="0" destOrd="0" presId="urn:microsoft.com/office/officeart/2005/8/layout/cycle1"/>
    <dgm:cxn modelId="{AC5806F0-8288-6747-91B8-BE11F0071611}" type="presOf" srcId="{55E743FA-081E-B447-B4F2-DEEACC6857BC}" destId="{36444405-91CC-BC45-909E-8AE477F1EC7C}"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740D57-C3FF-F245-AB34-3D8DE0D3F7FD}" type="presOf" srcId="{D548EBB6-B1A8-4E4A-94F3-38AFF917AA13}" destId="{A85B6194-0CD3-0046-9C07-12EA626BEFA3}" srcOrd="0" destOrd="0" presId="urn:microsoft.com/office/officeart/2005/8/layout/cycle1"/>
    <dgm:cxn modelId="{6F67AF79-AE74-F845-ACDF-023E33152702}" type="presParOf" srcId="{974F300E-4386-5845-9047-D2E50BE5B9DF}" destId="{BF1A72C0-4F23-214E-B2C0-EC3432C35438}" srcOrd="0" destOrd="0" presId="urn:microsoft.com/office/officeart/2005/8/layout/cycle1"/>
    <dgm:cxn modelId="{93C17069-CFE6-A84B-B822-6932A3D7E75B}" type="presParOf" srcId="{974F300E-4386-5845-9047-D2E50BE5B9DF}" destId="{92DA8A36-05F4-4B4C-B207-6FB4CBC9688F}" srcOrd="1" destOrd="0" presId="urn:microsoft.com/office/officeart/2005/8/layout/cycle1"/>
    <dgm:cxn modelId="{032ADA62-D45F-C646-A544-B5E1420163D5}" type="presParOf" srcId="{974F300E-4386-5845-9047-D2E50BE5B9DF}" destId="{2990F259-A510-7044-A15A-189FB55AE5CB}" srcOrd="2" destOrd="0" presId="urn:microsoft.com/office/officeart/2005/8/layout/cycle1"/>
    <dgm:cxn modelId="{3C8AC3CC-7812-5D4D-BAB8-CDE8E1C7B61A}" type="presParOf" srcId="{974F300E-4386-5845-9047-D2E50BE5B9DF}" destId="{A7A1548F-03D0-7F43-8C4C-631804CE4126}" srcOrd="3" destOrd="0" presId="urn:microsoft.com/office/officeart/2005/8/layout/cycle1"/>
    <dgm:cxn modelId="{5F348909-3F34-AC47-BC2B-0BA5B21BFA00}" type="presParOf" srcId="{974F300E-4386-5845-9047-D2E50BE5B9DF}" destId="{EAEA7D1D-8D8A-4A4B-812D-D24179AFED27}" srcOrd="4" destOrd="0" presId="urn:microsoft.com/office/officeart/2005/8/layout/cycle1"/>
    <dgm:cxn modelId="{266CFC9C-DC99-1F46-ABF4-FB298A6D60A5}" type="presParOf" srcId="{974F300E-4386-5845-9047-D2E50BE5B9DF}" destId="{2257407E-2335-6E46-9533-50F1A4869162}" srcOrd="5" destOrd="0" presId="urn:microsoft.com/office/officeart/2005/8/layout/cycle1"/>
    <dgm:cxn modelId="{1269A112-C51E-9443-A000-394D42440D83}" type="presParOf" srcId="{974F300E-4386-5845-9047-D2E50BE5B9DF}" destId="{3467B5D4-61EB-4C46-BB87-881C0920F2D1}" srcOrd="6" destOrd="0" presId="urn:microsoft.com/office/officeart/2005/8/layout/cycle1"/>
    <dgm:cxn modelId="{B3BC0471-C385-084F-A0E9-64F77D7404E7}" type="presParOf" srcId="{974F300E-4386-5845-9047-D2E50BE5B9DF}" destId="{2467F156-8EB3-F044-8664-8B186FD19D40}" srcOrd="7" destOrd="0" presId="urn:microsoft.com/office/officeart/2005/8/layout/cycle1"/>
    <dgm:cxn modelId="{5FF2019D-40A2-BB41-B566-6BEB9768F650}" type="presParOf" srcId="{974F300E-4386-5845-9047-D2E50BE5B9DF}" destId="{DC85BF06-3190-2C49-B38C-CC01414F9567}" srcOrd="8" destOrd="0" presId="urn:microsoft.com/office/officeart/2005/8/layout/cycle1"/>
    <dgm:cxn modelId="{BAB0C2F4-523F-3440-8156-3BDE77E60B8C}" type="presParOf" srcId="{974F300E-4386-5845-9047-D2E50BE5B9DF}" destId="{818521AB-CB19-3245-AC47-32330EC1D05A}" srcOrd="9" destOrd="0" presId="urn:microsoft.com/office/officeart/2005/8/layout/cycle1"/>
    <dgm:cxn modelId="{3402D959-1946-C446-99CC-43E51151E27E}" type="presParOf" srcId="{974F300E-4386-5845-9047-D2E50BE5B9DF}" destId="{A85B6194-0CD3-0046-9C07-12EA626BEFA3}" srcOrd="10" destOrd="0" presId="urn:microsoft.com/office/officeart/2005/8/layout/cycle1"/>
    <dgm:cxn modelId="{AD704A65-DDA4-9B46-B63B-04B2019784E7}" type="presParOf" srcId="{974F300E-4386-5845-9047-D2E50BE5B9DF}" destId="{76EDA6DC-5A32-7640-86D9-A3D1F65AC2D3}" srcOrd="11" destOrd="0" presId="urn:microsoft.com/office/officeart/2005/8/layout/cycle1"/>
    <dgm:cxn modelId="{2068B784-D3CE-2A47-83D7-38E87D158A5F}" type="presParOf" srcId="{974F300E-4386-5845-9047-D2E50BE5B9DF}" destId="{5FEB966B-5E78-494C-B5A1-6F18B3A362B7}" srcOrd="12" destOrd="0" presId="urn:microsoft.com/office/officeart/2005/8/layout/cycle1"/>
    <dgm:cxn modelId="{139E2422-62C0-B94A-AAF0-A95C21DE4A9C}" type="presParOf" srcId="{974F300E-4386-5845-9047-D2E50BE5B9DF}" destId="{9BE0E30D-6CC1-3143-BC4A-4FF2C5039316}" srcOrd="13" destOrd="0" presId="urn:microsoft.com/office/officeart/2005/8/layout/cycle1"/>
    <dgm:cxn modelId="{7B18635A-E749-4541-A59C-C2BADA130595}" type="presParOf" srcId="{974F300E-4386-5845-9047-D2E50BE5B9DF}" destId="{37E24780-EDFC-1D4D-B756-C90BE821441B}" srcOrd="14" destOrd="0" presId="urn:microsoft.com/office/officeart/2005/8/layout/cycle1"/>
    <dgm:cxn modelId="{BFFF4969-9F64-E847-8D07-683C987B6FFA}" type="presParOf" srcId="{974F300E-4386-5845-9047-D2E50BE5B9DF}" destId="{788B510C-5C6F-7E4F-BD2A-4B0F37349509}" srcOrd="15" destOrd="0" presId="urn:microsoft.com/office/officeart/2005/8/layout/cycle1"/>
    <dgm:cxn modelId="{9C156B0A-2CB6-7840-BDC8-AF91D44A9078}" type="presParOf" srcId="{974F300E-4386-5845-9047-D2E50BE5B9DF}" destId="{BF6C208F-01F8-574D-980A-D40F886CF760}" srcOrd="16" destOrd="0" presId="urn:microsoft.com/office/officeart/2005/8/layout/cycle1"/>
    <dgm:cxn modelId="{63CCA04F-5F53-6744-9FC6-D1F47E6B596C}" type="presParOf" srcId="{974F300E-4386-5845-9047-D2E50BE5B9DF}" destId="{DAE7F6D9-575B-6C47-9F2C-6177EB4BA541}" srcOrd="17" destOrd="0" presId="urn:microsoft.com/office/officeart/2005/8/layout/cycle1"/>
    <dgm:cxn modelId="{2FACD56D-BDAA-0C48-823D-1A38E326304C}" type="presParOf" srcId="{974F300E-4386-5845-9047-D2E50BE5B9DF}" destId="{3AD74439-13B4-6B4C-A74C-96BE28333D49}" srcOrd="18" destOrd="0" presId="urn:microsoft.com/office/officeart/2005/8/layout/cycle1"/>
    <dgm:cxn modelId="{A47C935A-D3B1-C741-BFF1-A695FF019FA0}" type="presParOf" srcId="{974F300E-4386-5845-9047-D2E50BE5B9DF}" destId="{B4CE740F-E5F8-1040-9068-3C0CA6A81D60}" srcOrd="19" destOrd="0" presId="urn:microsoft.com/office/officeart/2005/8/layout/cycle1"/>
    <dgm:cxn modelId="{24629E90-72E5-124A-97A8-5808ADD4C3EB}" type="presParOf" srcId="{974F300E-4386-5845-9047-D2E50BE5B9DF}" destId="{7D368AA8-A897-6A44-B2ED-5420DBBF55CD}" srcOrd="20" destOrd="0" presId="urn:microsoft.com/office/officeart/2005/8/layout/cycle1"/>
    <dgm:cxn modelId="{56CF65E5-FBCB-2C40-B31B-8B1E571ADC10}" type="presParOf" srcId="{974F300E-4386-5845-9047-D2E50BE5B9DF}" destId="{256A8A82-B1CB-EF43-AB66-A3D1C8A54B59}" srcOrd="21" destOrd="0" presId="urn:microsoft.com/office/officeart/2005/8/layout/cycle1"/>
    <dgm:cxn modelId="{6D085427-B708-E54A-888D-6F0C32013175}" type="presParOf" srcId="{974F300E-4386-5845-9047-D2E50BE5B9DF}" destId="{36444405-91CC-BC45-909E-8AE477F1EC7C}" srcOrd="22" destOrd="0" presId="urn:microsoft.com/office/officeart/2005/8/layout/cycle1"/>
    <dgm:cxn modelId="{73973A22-61AB-5A4F-A302-482117FE2EA2}" type="presParOf" srcId="{974F300E-4386-5845-9047-D2E50BE5B9DF}" destId="{0EBEA1BD-8C57-A847-A4A1-BD492A397D4A}" srcOrd="23" destOrd="0" presId="urn:microsoft.com/office/officeart/2005/8/layout/cycle1"/>
    <dgm:cxn modelId="{2622C511-BF32-974F-8EE4-DCAE3BE5A82C}" type="presParOf" srcId="{974F300E-4386-5845-9047-D2E50BE5B9DF}" destId="{A1257670-91AA-B74E-AFCB-48382C466D43}" srcOrd="24" destOrd="0" presId="urn:microsoft.com/office/officeart/2005/8/layout/cycle1"/>
    <dgm:cxn modelId="{C19BB9D5-A708-4F49-B059-65B08FD23E2C}" type="presParOf" srcId="{974F300E-4386-5845-9047-D2E50BE5B9DF}" destId="{19DCBC3D-EF34-4444-B52C-E59D1C44CC9D}" srcOrd="25" destOrd="0" presId="urn:microsoft.com/office/officeart/2005/8/layout/cycle1"/>
    <dgm:cxn modelId="{5576B3C4-7F6B-624F-91A0-9AAB59D690F9}" type="presParOf" srcId="{974F300E-4386-5845-9047-D2E50BE5B9DF}" destId="{CDA9BE8C-41E5-BF45-BAB4-5B91BDDEFF8D}" srcOrd="26" destOrd="0" presId="urn:microsoft.com/office/officeart/2005/8/layout/cycle1"/>
    <dgm:cxn modelId="{B2372CCB-B88D-3840-92E2-ECEC4BBFB7A5}" type="presParOf" srcId="{974F300E-4386-5845-9047-D2E50BE5B9DF}" destId="{731680F6-F070-374C-97C4-FB0156E03231}" srcOrd="27" destOrd="0" presId="urn:microsoft.com/office/officeart/2005/8/layout/cycle1"/>
    <dgm:cxn modelId="{9F5DFBE9-B7DF-8E43-992A-52F083FF8F5B}" type="presParOf" srcId="{974F300E-4386-5845-9047-D2E50BE5B9DF}" destId="{12C576B8-5B2D-B04B-98C4-29D5E499FD83}" srcOrd="28" destOrd="0" presId="urn:microsoft.com/office/officeart/2005/8/layout/cycle1"/>
    <dgm:cxn modelId="{A697C847-00C1-084E-81DF-EE4E1A235854}" type="presParOf" srcId="{974F300E-4386-5845-9047-D2E50BE5B9DF}" destId="{C4FE94AE-AFAE-8743-9525-171FDA850E0F}" srcOrd="29" destOrd="0" presId="urn:microsoft.com/office/officeart/2005/8/layout/cycle1"/>
    <dgm:cxn modelId="{4EEC2DC9-2AF6-0B43-8494-72D54215EED5}" type="presParOf" srcId="{974F300E-4386-5845-9047-D2E50BE5B9DF}" destId="{FBD4D212-3E98-9843-8795-297F9EDDD657}" srcOrd="30" destOrd="0" presId="urn:microsoft.com/office/officeart/2005/8/layout/cycle1"/>
    <dgm:cxn modelId="{7BCA19F2-92D4-9E47-8AD7-4C2C46619A4A}" type="presParOf" srcId="{974F300E-4386-5845-9047-D2E50BE5B9DF}" destId="{54CDBF4B-9D09-3242-A1D5-0506BD1712C5}" srcOrd="31" destOrd="0" presId="urn:microsoft.com/office/officeart/2005/8/layout/cycle1"/>
    <dgm:cxn modelId="{13EA641D-A183-0E46-A75D-D94FA403DED2}" type="presParOf" srcId="{974F300E-4386-5845-9047-D2E50BE5B9DF}" destId="{49452468-AA65-834B-B75D-72A0A7810E13}" srcOrd="32" destOrd="0" presId="urn:microsoft.com/office/officeart/2005/8/layout/cycle1"/>
    <dgm:cxn modelId="{72B493A6-7065-E445-9139-36D891142C8C}" type="presParOf" srcId="{974F300E-4386-5845-9047-D2E50BE5B9DF}" destId="{B0C742D0-6463-FF41-BE88-36D0AF1ED5D5}" srcOrd="33" destOrd="0" presId="urn:microsoft.com/office/officeart/2005/8/layout/cycle1"/>
    <dgm:cxn modelId="{EA472FEA-2481-E64B-A40A-4289093FA7AA}" type="presParOf" srcId="{974F300E-4386-5845-9047-D2E50BE5B9DF}" destId="{CE064FAD-9527-C04A-986D-ADE7F29D4AAF}" srcOrd="34" destOrd="0" presId="urn:microsoft.com/office/officeart/2005/8/layout/cycle1"/>
    <dgm:cxn modelId="{584732D8-8B10-204F-BA81-A1B1ACF9FC6A}"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a:t>
          </a:r>
          <a:r>
            <a:rPr lang="en-US" sz="1600" dirty="0" smtClean="0">
              <a:solidFill>
                <a:srgbClr val="FFFFFF">
                  <a:hueOff val="0"/>
                  <a:satOff val="0"/>
                  <a:lumOff val="0"/>
                  <a:alphaOff val="0"/>
                </a:srgbClr>
              </a:solidFill>
              <a:latin typeface="AA Amali" pitchFamily="2" charset="0"/>
              <a:ea typeface="+mn-ea"/>
              <a:cs typeface="+mn-cs"/>
            </a:rPr>
            <a:t>bfh¾</a:t>
          </a:r>
          <a:endParaRPr lang="en-US" sz="1600" dirty="0">
            <a:solidFill>
              <a:srgbClr val="FFFFFF">
                <a:hueOff val="0"/>
                <a:satOff val="0"/>
                <a:lumOff val="0"/>
                <a:alphaOff val="0"/>
              </a:srgbClr>
            </a:solidFill>
            <a:latin typeface="AA Amali" pitchFamily="2" charset="0"/>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sIrs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smtClean="0">
              <a:solidFill>
                <a:srgbClr val="FFFFFF">
                  <a:hueOff val="0"/>
                  <a:satOff val="0"/>
                  <a:lumOff val="0"/>
                  <a:alphaOff val="0"/>
                </a:srgbClr>
              </a:solidFill>
              <a:latin typeface="AA Amali" pitchFamily="2" charset="0"/>
              <a:ea typeface="+mn-ea"/>
              <a:cs typeface="+mn-cs"/>
            </a:rPr>
            <a:t>u¾fniajdka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a:t>
          </a:r>
          <a:r>
            <a:rPr lang="en-US" sz="1600" dirty="0" smtClean="0">
              <a:solidFill>
                <a:srgbClr val="FFFFFF">
                  <a:hueOff val="0"/>
                  <a:satOff val="0"/>
                  <a:lumOff val="0"/>
                  <a:alphaOff val="0"/>
                </a:srgbClr>
              </a:solidFill>
              <a:latin typeface="AA Amali" pitchFamily="2" charset="0"/>
              <a:ea typeface="+mn-ea"/>
              <a:cs typeface="+mn-cs"/>
            </a:rPr>
            <a:t> </a:t>
          </a:r>
          <a:r>
            <a:rPr lang="en-US" sz="1600" dirty="0" err="1" smtClean="0">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en-US" sz="1600" dirty="0" err="1"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t>
          </a:r>
          <a:r>
            <a:rPr lang="en-US" sz="1600" dirty="0" smtClean="0">
              <a:solidFill>
                <a:srgbClr val="FFFFFF">
                  <a:hueOff val="0"/>
                  <a:satOff val="0"/>
                  <a:lumOff val="0"/>
                  <a:alphaOff val="0"/>
                </a:srgbClr>
              </a:solidFill>
              <a:latin typeface="AA Amali" pitchFamily="2" charset="0"/>
              <a:ea typeface="+mn-ea"/>
              <a:cs typeface="+mn-cs"/>
            </a:rPr>
            <a:t>wo¾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3C60C30E-12AC-4D42-9915-1B6CB8B9AE31}" type="presOf" srcId="{55E743FA-081E-B447-B4F2-DEEACC6857BC}" destId="{36444405-91CC-BC45-909E-8AE477F1EC7C}" srcOrd="0" destOrd="0" presId="urn:microsoft.com/office/officeart/2005/8/layout/cycle1"/>
    <dgm:cxn modelId="{16110E83-F6EB-7C4C-AA03-4DDFB482E6CE}" type="presOf" srcId="{D7E87DE1-03EB-D748-89C5-D76845DF9F58}" destId="{12C576B8-5B2D-B04B-98C4-29D5E499FD83}" srcOrd="0" destOrd="0" presId="urn:microsoft.com/office/officeart/2005/8/layout/cycle1"/>
    <dgm:cxn modelId="{46F3BC91-37E2-F94B-91C1-92D5D4459967}" type="presOf" srcId="{63159F5F-19C4-974F-B4D9-6A8388E3A179}" destId="{DC85BF06-3190-2C49-B38C-CC01414F9567}" srcOrd="0" destOrd="0" presId="urn:microsoft.com/office/officeart/2005/8/layout/cycle1"/>
    <dgm:cxn modelId="{E1756D5D-5D39-BA4A-BD36-D9C582FABCCF}" type="presOf" srcId="{931AD6AD-68AD-1F4D-802F-C6CD780A0CDB}" destId="{19DCBC3D-EF34-4444-B52C-E59D1C44CC9D}" srcOrd="0" destOrd="0" presId="urn:microsoft.com/office/officeart/2005/8/layout/cycle1"/>
    <dgm:cxn modelId="{3A83FEC4-9B9E-3D49-A2C1-53EBCAC5ADD4}" type="presOf" srcId="{CCCC52AB-CFB4-904A-B94C-E1998826B4F9}" destId="{7C0589C6-43EC-854D-966B-B0C5FE9A8192}" srcOrd="0" destOrd="0" presId="urn:microsoft.com/office/officeart/2005/8/layout/cycle1"/>
    <dgm:cxn modelId="{9429D1F0-C8CB-844B-B256-1F8AC7258EDC}" type="presOf" srcId="{D548EBB6-B1A8-4E4A-94F3-38AFF917AA13}" destId="{A85B6194-0CD3-0046-9C07-12EA626BEFA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BC02790-30A7-8E4F-A35E-2380CA591837}" srcId="{8E1255C9-F847-A440-83FF-7AA254CCB896}" destId="{F73B3211-1799-3F44-92B6-7CEE57ECB2D3}" srcOrd="5" destOrd="0" parTransId="{3185974B-797D-B74A-90E5-50DD4F820E03}" sibTransId="{580AAA11-E1E4-FC4E-A546-63E521F462A7}"/>
    <dgm:cxn modelId="{92F1B710-98BB-6C40-898A-454694A92128}" type="presOf" srcId="{591E9484-33B2-714C-AA5D-D47E80DA12F9}" destId="{CDA9BE8C-41E5-BF45-BAB4-5B91BDDEFF8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15E49DE3-77C4-8148-8B57-8846B75263AF}" type="presOf" srcId="{6533DBF9-2933-D44A-B9F0-8FC24EC06F20}" destId="{C4FE94AE-AFAE-8743-9525-171FDA850E0F}" srcOrd="0" destOrd="0" presId="urn:microsoft.com/office/officeart/2005/8/layout/cycle1"/>
    <dgm:cxn modelId="{0D8A94B4-7F05-A844-A209-1F3EBE244724}" type="presOf" srcId="{580AAA11-E1E4-FC4E-A546-63E521F462A7}" destId="{DAE7F6D9-575B-6C47-9F2C-6177EB4BA541}"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1A428B65-BF6C-D34F-846E-7DF2AF25E1FA}" type="presOf" srcId="{54471214-3ABC-B64E-8935-4F53AC7091F5}" destId="{2257407E-2335-6E46-9533-50F1A4869162}" srcOrd="0" destOrd="0" presId="urn:microsoft.com/office/officeart/2005/8/layout/cycle1"/>
    <dgm:cxn modelId="{58F8C082-366B-6446-A25C-3B287C896220}" type="presOf" srcId="{8E1255C9-F847-A440-83FF-7AA254CCB896}" destId="{974F300E-4386-5845-9047-D2E50BE5B9DF}" srcOrd="0" destOrd="0" presId="urn:microsoft.com/office/officeart/2005/8/layout/cycle1"/>
    <dgm:cxn modelId="{2EFC1FBC-2947-3648-929B-D39884C3EB71}"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BADC4E3-5A9F-2B43-91AA-D381117C1683}" type="presOf" srcId="{527799A3-6798-F14C-9108-A99B044124B3}" destId="{CE064FAD-9527-C04A-986D-ADE7F29D4AAF}" srcOrd="0" destOrd="0" presId="urn:microsoft.com/office/officeart/2005/8/layout/cycle1"/>
    <dgm:cxn modelId="{8597549B-E82B-504C-B9C7-F38D9352AE02}" type="presOf" srcId="{325DB5A0-FE7A-8245-9663-7B515E4DF4C8}" destId="{EAEA7D1D-8D8A-4A4B-812D-D24179AFED27}"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E3437C4-CA9E-744B-A10C-AB226D685EF4}" srcId="{8E1255C9-F847-A440-83FF-7AA254CCB896}" destId="{610909C5-6334-264F-93E0-189A71FB6993}" srcOrd="10" destOrd="0" parTransId="{BAA50C28-F269-4F4D-892E-94581FC50AB9}" sibTransId="{C62D126D-D94F-0A45-AAB3-A4A2804A9AA5}"/>
    <dgm:cxn modelId="{6964C45B-CC9F-DB45-A916-16545B0FCA87}" type="presOf" srcId="{610909C5-6334-264F-93E0-189A71FB6993}" destId="{54CDBF4B-9D09-3242-A1D5-0506BD1712C5}" srcOrd="0" destOrd="0" presId="urn:microsoft.com/office/officeart/2005/8/layout/cycle1"/>
    <dgm:cxn modelId="{A38A98C5-DA40-9743-8B9A-C20CB3073D05}" type="presOf" srcId="{12600BCB-5734-3F4B-9543-0CB09A3EC940}" destId="{92DA8A36-05F4-4B4C-B207-6FB4CBC9688F}" srcOrd="0" destOrd="0" presId="urn:microsoft.com/office/officeart/2005/8/layout/cycle1"/>
    <dgm:cxn modelId="{128D55F8-204B-E642-9157-9289B2EF68F2}" type="presOf" srcId="{19401D75-4FA1-2642-9C39-67D34D8AB9EC}" destId="{37E24780-EDFC-1D4D-B756-C90BE821441B}"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737A733-D30C-A04B-9677-C1DD574BE0BC}" type="presOf" srcId="{0858D728-97B0-1A41-82DA-1572CE14754F}" destId="{9BE0E30D-6CC1-3143-BC4A-4FF2C5039316}"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ADF1E50-72BB-4D45-AFD9-5C4166D96E62}" type="presOf" srcId="{B6065800-F57E-6842-B73C-614AFBC2DE05}" destId="{2990F259-A510-7044-A15A-189FB55AE5CB}" srcOrd="0" destOrd="0" presId="urn:microsoft.com/office/officeart/2005/8/layout/cycle1"/>
    <dgm:cxn modelId="{53D3DDFE-6D93-7640-B32D-0A3AF04077A5}" type="presOf" srcId="{F73B3211-1799-3F44-92B6-7CEE57ECB2D3}" destId="{BF6C208F-01F8-574D-980A-D40F886CF760}" srcOrd="0" destOrd="0" presId="urn:microsoft.com/office/officeart/2005/8/layout/cycle1"/>
    <dgm:cxn modelId="{F27889EF-6B73-A941-9513-25C15386606A}" type="presOf" srcId="{A9914442-2057-0542-A0EA-F935FCA28993}" destId="{B4CE740F-E5F8-1040-9068-3C0CA6A81D6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6E0A29B9-33A3-8F4D-BBD4-672768354023}" srcId="{8E1255C9-F847-A440-83FF-7AA254CCB896}" destId="{55E743FA-081E-B447-B4F2-DEEACC6857BC}" srcOrd="7" destOrd="0" parTransId="{4994F5D2-F751-6249-8BC2-0DA8296759D8}" sibTransId="{B7792F1E-795A-8A40-9AF9-CBB036406804}"/>
    <dgm:cxn modelId="{AB94A20B-7687-F047-9918-99D802C24B4E}" type="presOf" srcId="{B7792F1E-795A-8A40-9AF9-CBB036406804}" destId="{0EBEA1BD-8C57-A847-A4A1-BD492A397D4A}" srcOrd="0" destOrd="0" presId="urn:microsoft.com/office/officeart/2005/8/layout/cycle1"/>
    <dgm:cxn modelId="{146FB478-1036-7142-B203-CFFCFA9721B3}" type="presOf" srcId="{81D20D5D-F15B-B844-BCE7-07FE2E88C5B6}" destId="{2467F156-8EB3-F044-8664-8B186FD19D4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7A15964-FD07-BA47-AEEB-4CC8CAE78162}" type="presOf" srcId="{55B5CCF6-1B65-AC49-B1EC-CD09807E71EF}" destId="{76EDA6DC-5A32-7640-86D9-A3D1F65AC2D3}" srcOrd="0" destOrd="0" presId="urn:microsoft.com/office/officeart/2005/8/layout/cycle1"/>
    <dgm:cxn modelId="{AD4A0639-9AD7-724C-88C3-6CCC5EF2A756}" type="presOf" srcId="{C62D126D-D94F-0A45-AAB3-A4A2804A9AA5}" destId="{49452468-AA65-834B-B75D-72A0A7810E13}" srcOrd="0" destOrd="0" presId="urn:microsoft.com/office/officeart/2005/8/layout/cycle1"/>
    <dgm:cxn modelId="{9DE6E5E0-2055-4F43-AED3-71FDA14CC680}" type="presParOf" srcId="{974F300E-4386-5845-9047-D2E50BE5B9DF}" destId="{BF1A72C0-4F23-214E-B2C0-EC3432C35438}" srcOrd="0" destOrd="0" presId="urn:microsoft.com/office/officeart/2005/8/layout/cycle1"/>
    <dgm:cxn modelId="{BC91B56E-54BC-F746-ABCD-45B41A379B33}" type="presParOf" srcId="{974F300E-4386-5845-9047-D2E50BE5B9DF}" destId="{92DA8A36-05F4-4B4C-B207-6FB4CBC9688F}" srcOrd="1" destOrd="0" presId="urn:microsoft.com/office/officeart/2005/8/layout/cycle1"/>
    <dgm:cxn modelId="{7C038C83-1C73-1C46-BF79-60EB088B03E0}" type="presParOf" srcId="{974F300E-4386-5845-9047-D2E50BE5B9DF}" destId="{2990F259-A510-7044-A15A-189FB55AE5CB}" srcOrd="2" destOrd="0" presId="urn:microsoft.com/office/officeart/2005/8/layout/cycle1"/>
    <dgm:cxn modelId="{2F8E6D01-0E1B-F94A-86EB-BF20E7E1FD06}" type="presParOf" srcId="{974F300E-4386-5845-9047-D2E50BE5B9DF}" destId="{A7A1548F-03D0-7F43-8C4C-631804CE4126}" srcOrd="3" destOrd="0" presId="urn:microsoft.com/office/officeart/2005/8/layout/cycle1"/>
    <dgm:cxn modelId="{5E31CC49-3FF7-1A46-A308-55736553CD4D}" type="presParOf" srcId="{974F300E-4386-5845-9047-D2E50BE5B9DF}" destId="{EAEA7D1D-8D8A-4A4B-812D-D24179AFED27}" srcOrd="4" destOrd="0" presId="urn:microsoft.com/office/officeart/2005/8/layout/cycle1"/>
    <dgm:cxn modelId="{6B2FC36C-4CDA-8A45-BE9D-217BCDF354C1}" type="presParOf" srcId="{974F300E-4386-5845-9047-D2E50BE5B9DF}" destId="{2257407E-2335-6E46-9533-50F1A4869162}" srcOrd="5" destOrd="0" presId="urn:microsoft.com/office/officeart/2005/8/layout/cycle1"/>
    <dgm:cxn modelId="{4E515153-8AF3-2C46-A430-1D7BB0BECD2D}" type="presParOf" srcId="{974F300E-4386-5845-9047-D2E50BE5B9DF}" destId="{3467B5D4-61EB-4C46-BB87-881C0920F2D1}" srcOrd="6" destOrd="0" presId="urn:microsoft.com/office/officeart/2005/8/layout/cycle1"/>
    <dgm:cxn modelId="{FB1B1C07-53FA-DA42-B77B-081742C951FC}" type="presParOf" srcId="{974F300E-4386-5845-9047-D2E50BE5B9DF}" destId="{2467F156-8EB3-F044-8664-8B186FD19D40}" srcOrd="7" destOrd="0" presId="urn:microsoft.com/office/officeart/2005/8/layout/cycle1"/>
    <dgm:cxn modelId="{47668847-1794-6B4F-8AEA-E110987A0FEA}" type="presParOf" srcId="{974F300E-4386-5845-9047-D2E50BE5B9DF}" destId="{DC85BF06-3190-2C49-B38C-CC01414F9567}" srcOrd="8" destOrd="0" presId="urn:microsoft.com/office/officeart/2005/8/layout/cycle1"/>
    <dgm:cxn modelId="{F96AD6E4-DE15-6841-B397-91CFD23DB408}" type="presParOf" srcId="{974F300E-4386-5845-9047-D2E50BE5B9DF}" destId="{818521AB-CB19-3245-AC47-32330EC1D05A}" srcOrd="9" destOrd="0" presId="urn:microsoft.com/office/officeart/2005/8/layout/cycle1"/>
    <dgm:cxn modelId="{C4F5FFE8-3DEE-9A44-B0F9-646C773B5508}" type="presParOf" srcId="{974F300E-4386-5845-9047-D2E50BE5B9DF}" destId="{A85B6194-0CD3-0046-9C07-12EA626BEFA3}" srcOrd="10" destOrd="0" presId="urn:microsoft.com/office/officeart/2005/8/layout/cycle1"/>
    <dgm:cxn modelId="{E277168E-2532-784C-8F11-0445865DAE2C}" type="presParOf" srcId="{974F300E-4386-5845-9047-D2E50BE5B9DF}" destId="{76EDA6DC-5A32-7640-86D9-A3D1F65AC2D3}" srcOrd="11" destOrd="0" presId="urn:microsoft.com/office/officeart/2005/8/layout/cycle1"/>
    <dgm:cxn modelId="{0CC430C4-7679-214A-8413-8286693D0F0C}" type="presParOf" srcId="{974F300E-4386-5845-9047-D2E50BE5B9DF}" destId="{5FEB966B-5E78-494C-B5A1-6F18B3A362B7}" srcOrd="12" destOrd="0" presId="urn:microsoft.com/office/officeart/2005/8/layout/cycle1"/>
    <dgm:cxn modelId="{E98ADF64-5C7B-5C4D-9F1E-AD85D1A4B368}" type="presParOf" srcId="{974F300E-4386-5845-9047-D2E50BE5B9DF}" destId="{9BE0E30D-6CC1-3143-BC4A-4FF2C5039316}" srcOrd="13" destOrd="0" presId="urn:microsoft.com/office/officeart/2005/8/layout/cycle1"/>
    <dgm:cxn modelId="{82F5B845-9E73-6843-8633-07D2EC79085B}" type="presParOf" srcId="{974F300E-4386-5845-9047-D2E50BE5B9DF}" destId="{37E24780-EDFC-1D4D-B756-C90BE821441B}" srcOrd="14" destOrd="0" presId="urn:microsoft.com/office/officeart/2005/8/layout/cycle1"/>
    <dgm:cxn modelId="{2F4B48E0-0731-B340-A10E-75B91F4CA45C}" type="presParOf" srcId="{974F300E-4386-5845-9047-D2E50BE5B9DF}" destId="{788B510C-5C6F-7E4F-BD2A-4B0F37349509}" srcOrd="15" destOrd="0" presId="urn:microsoft.com/office/officeart/2005/8/layout/cycle1"/>
    <dgm:cxn modelId="{967136F1-A9FA-924C-B489-B89DAE8BAD2E}" type="presParOf" srcId="{974F300E-4386-5845-9047-D2E50BE5B9DF}" destId="{BF6C208F-01F8-574D-980A-D40F886CF760}" srcOrd="16" destOrd="0" presId="urn:microsoft.com/office/officeart/2005/8/layout/cycle1"/>
    <dgm:cxn modelId="{FBDC050E-529B-D44B-BBD7-C372CBD16CBD}" type="presParOf" srcId="{974F300E-4386-5845-9047-D2E50BE5B9DF}" destId="{DAE7F6D9-575B-6C47-9F2C-6177EB4BA541}" srcOrd="17" destOrd="0" presId="urn:microsoft.com/office/officeart/2005/8/layout/cycle1"/>
    <dgm:cxn modelId="{64C368A0-0980-5B47-8529-C90127A9067D}" type="presParOf" srcId="{974F300E-4386-5845-9047-D2E50BE5B9DF}" destId="{3AD74439-13B4-6B4C-A74C-96BE28333D49}" srcOrd="18" destOrd="0" presId="urn:microsoft.com/office/officeart/2005/8/layout/cycle1"/>
    <dgm:cxn modelId="{4124C83C-8EB7-4F49-A796-27D5221E0321}" type="presParOf" srcId="{974F300E-4386-5845-9047-D2E50BE5B9DF}" destId="{B4CE740F-E5F8-1040-9068-3C0CA6A81D60}" srcOrd="19" destOrd="0" presId="urn:microsoft.com/office/officeart/2005/8/layout/cycle1"/>
    <dgm:cxn modelId="{D6AB99E4-8D78-134C-911A-00113A38E5B1}" type="presParOf" srcId="{974F300E-4386-5845-9047-D2E50BE5B9DF}" destId="{7D368AA8-A897-6A44-B2ED-5420DBBF55CD}" srcOrd="20" destOrd="0" presId="urn:microsoft.com/office/officeart/2005/8/layout/cycle1"/>
    <dgm:cxn modelId="{2EB50081-082F-7945-B67B-8598221A866A}" type="presParOf" srcId="{974F300E-4386-5845-9047-D2E50BE5B9DF}" destId="{256A8A82-B1CB-EF43-AB66-A3D1C8A54B59}" srcOrd="21" destOrd="0" presId="urn:microsoft.com/office/officeart/2005/8/layout/cycle1"/>
    <dgm:cxn modelId="{12531DAA-C39B-BB47-99DB-CD7198D7BA6E}" type="presParOf" srcId="{974F300E-4386-5845-9047-D2E50BE5B9DF}" destId="{36444405-91CC-BC45-909E-8AE477F1EC7C}" srcOrd="22" destOrd="0" presId="urn:microsoft.com/office/officeart/2005/8/layout/cycle1"/>
    <dgm:cxn modelId="{2C005126-41F7-1A43-92D7-741F14557AE8}" type="presParOf" srcId="{974F300E-4386-5845-9047-D2E50BE5B9DF}" destId="{0EBEA1BD-8C57-A847-A4A1-BD492A397D4A}" srcOrd="23" destOrd="0" presId="urn:microsoft.com/office/officeart/2005/8/layout/cycle1"/>
    <dgm:cxn modelId="{1BAA8D2B-1614-3D43-BFE9-3D0D0102AE43}" type="presParOf" srcId="{974F300E-4386-5845-9047-D2E50BE5B9DF}" destId="{A1257670-91AA-B74E-AFCB-48382C466D43}" srcOrd="24" destOrd="0" presId="urn:microsoft.com/office/officeart/2005/8/layout/cycle1"/>
    <dgm:cxn modelId="{2A355301-59C6-CA46-B64B-7999FE10D166}" type="presParOf" srcId="{974F300E-4386-5845-9047-D2E50BE5B9DF}" destId="{19DCBC3D-EF34-4444-B52C-E59D1C44CC9D}" srcOrd="25" destOrd="0" presId="urn:microsoft.com/office/officeart/2005/8/layout/cycle1"/>
    <dgm:cxn modelId="{32D3BCA5-2E2F-DD43-8143-B19351A35A37}" type="presParOf" srcId="{974F300E-4386-5845-9047-D2E50BE5B9DF}" destId="{CDA9BE8C-41E5-BF45-BAB4-5B91BDDEFF8D}" srcOrd="26" destOrd="0" presId="urn:microsoft.com/office/officeart/2005/8/layout/cycle1"/>
    <dgm:cxn modelId="{C72DC01D-016C-0840-8E5A-A692BF60F7B7}" type="presParOf" srcId="{974F300E-4386-5845-9047-D2E50BE5B9DF}" destId="{731680F6-F070-374C-97C4-FB0156E03231}" srcOrd="27" destOrd="0" presId="urn:microsoft.com/office/officeart/2005/8/layout/cycle1"/>
    <dgm:cxn modelId="{34E24919-A29A-D940-B3FF-4484176B5723}" type="presParOf" srcId="{974F300E-4386-5845-9047-D2E50BE5B9DF}" destId="{12C576B8-5B2D-B04B-98C4-29D5E499FD83}" srcOrd="28" destOrd="0" presId="urn:microsoft.com/office/officeart/2005/8/layout/cycle1"/>
    <dgm:cxn modelId="{976FBD68-F1D1-8D41-9EC8-0895D8A4DCB4}" type="presParOf" srcId="{974F300E-4386-5845-9047-D2E50BE5B9DF}" destId="{C4FE94AE-AFAE-8743-9525-171FDA850E0F}" srcOrd="29" destOrd="0" presId="urn:microsoft.com/office/officeart/2005/8/layout/cycle1"/>
    <dgm:cxn modelId="{6A2170DC-BCCD-DF40-B7E6-C12E3D72F953}" type="presParOf" srcId="{974F300E-4386-5845-9047-D2E50BE5B9DF}" destId="{FBD4D212-3E98-9843-8795-297F9EDDD657}" srcOrd="30" destOrd="0" presId="urn:microsoft.com/office/officeart/2005/8/layout/cycle1"/>
    <dgm:cxn modelId="{0C21838D-8F2D-9246-B144-20317CB7AB9A}" type="presParOf" srcId="{974F300E-4386-5845-9047-D2E50BE5B9DF}" destId="{54CDBF4B-9D09-3242-A1D5-0506BD1712C5}" srcOrd="31" destOrd="0" presId="urn:microsoft.com/office/officeart/2005/8/layout/cycle1"/>
    <dgm:cxn modelId="{B6FF2FEC-4E86-414A-B3F5-0E78F52E10A6}" type="presParOf" srcId="{974F300E-4386-5845-9047-D2E50BE5B9DF}" destId="{49452468-AA65-834B-B75D-72A0A7810E13}" srcOrd="32" destOrd="0" presId="urn:microsoft.com/office/officeart/2005/8/layout/cycle1"/>
    <dgm:cxn modelId="{E577A359-6BDA-5144-9F43-091AE17688EB}" type="presParOf" srcId="{974F300E-4386-5845-9047-D2E50BE5B9DF}" destId="{B0C742D0-6463-FF41-BE88-36D0AF1ED5D5}" srcOrd="33" destOrd="0" presId="urn:microsoft.com/office/officeart/2005/8/layout/cycle1"/>
    <dgm:cxn modelId="{9103320A-EFC4-374A-84B7-86743233194B}" type="presParOf" srcId="{974F300E-4386-5845-9047-D2E50BE5B9DF}" destId="{CE064FAD-9527-C04A-986D-ADE7F29D4AAF}" srcOrd="34" destOrd="0" presId="urn:microsoft.com/office/officeart/2005/8/layout/cycle1"/>
    <dgm:cxn modelId="{B547F3AE-654F-6C4B-BC9D-343E3B06D7F8}"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a:t>
          </a:r>
          <a:r>
            <a:rPr lang="en-US" sz="1600" dirty="0" smtClean="0">
              <a:solidFill>
                <a:srgbClr val="FFFFFF">
                  <a:hueOff val="0"/>
                  <a:satOff val="0"/>
                  <a:lumOff val="0"/>
                  <a:alphaOff val="0"/>
                </a:srgbClr>
              </a:solidFill>
              <a:latin typeface="AA Amali" pitchFamily="2" charset="0"/>
              <a:ea typeface="+mn-ea"/>
              <a:cs typeface="+mn-cs"/>
            </a:rPr>
            <a:t>bfh¾</a:t>
          </a:r>
          <a:endParaRPr lang="en-US" sz="1600" dirty="0">
            <a:solidFill>
              <a:srgbClr val="FFFFFF">
                <a:hueOff val="0"/>
                <a:satOff val="0"/>
                <a:lumOff val="0"/>
                <a:alphaOff val="0"/>
              </a:srgbClr>
            </a:solidFill>
            <a:latin typeface="AA Amali" pitchFamily="2" charset="0"/>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a:t>
          </a:r>
          <a:r>
            <a:rPr lang="en-US" sz="1600" dirty="0" smtClean="0">
              <a:solidFill>
                <a:srgbClr val="FFFFFF">
                  <a:hueOff val="0"/>
                  <a:satOff val="0"/>
                  <a:lumOff val="0"/>
                  <a:alphaOff val="0"/>
                </a:srgbClr>
              </a:solidFill>
              <a:latin typeface="AA Amali" pitchFamily="2" charset="0"/>
              <a:ea typeface="+mn-ea"/>
              <a:cs typeface="+mn-cs"/>
            </a:rPr>
            <a:t>;ïuqia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smtClean="0">
              <a:solidFill>
                <a:srgbClr val="FFFFFF">
                  <a:hueOff val="0"/>
                  <a:satOff val="0"/>
                  <a:lumOff val="0"/>
                  <a:alphaOff val="0"/>
                </a:srgbClr>
              </a:solidFill>
              <a:latin typeface="AA Amali" pitchFamily="2" charset="0"/>
              <a:ea typeface="+mn-ea"/>
              <a:cs typeface="+mn-cs"/>
            </a:rPr>
            <a:t>u¾fniajdka</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a:t>
          </a:r>
          <a:r>
            <a:rPr lang="en-US" sz="1600" dirty="0" err="1" smtClean="0">
              <a:solidFill>
                <a:srgbClr val="FFFFFF">
                  <a:hueOff val="0"/>
                  <a:satOff val="0"/>
                  <a:lumOff val="0"/>
                  <a:alphaOff val="0"/>
                </a:srgbClr>
              </a:solidFill>
              <a:latin typeface="AA Amali" pitchFamily="2" charset="0"/>
              <a:ea typeface="+mn-ea"/>
              <a:cs typeface="+mn-cs"/>
            </a:rPr>
            <a:t>lsiaf,ú</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en-US" sz="1600" dirty="0" err="1"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t>
          </a:r>
          <a:r>
            <a:rPr lang="en-US" sz="1600" dirty="0" smtClean="0">
              <a:solidFill>
                <a:srgbClr val="FFFFFF">
                  <a:hueOff val="0"/>
                  <a:satOff val="0"/>
                  <a:lumOff val="0"/>
                  <a:alphaOff val="0"/>
                </a:srgbClr>
              </a:solidFill>
              <a:latin typeface="AA Amali" pitchFamily="2" charset="0"/>
              <a:ea typeface="+mn-ea"/>
              <a:cs typeface="+mn-cs"/>
            </a:rPr>
            <a:t>wo¾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7FB509F5-8235-574C-9A4B-411F0578B9F6}" type="presOf" srcId="{55B5CCF6-1B65-AC49-B1EC-CD09807E71EF}" destId="{76EDA6DC-5A32-7640-86D9-A3D1F65AC2D3}" srcOrd="0" destOrd="0" presId="urn:microsoft.com/office/officeart/2005/8/layout/cycle1"/>
    <dgm:cxn modelId="{6AC2A73F-F194-8E43-9553-E497886E44EE}" type="presOf" srcId="{931AD6AD-68AD-1F4D-802F-C6CD780A0CDB}" destId="{19DCBC3D-EF34-4444-B52C-E59D1C44CC9D}" srcOrd="0" destOrd="0" presId="urn:microsoft.com/office/officeart/2005/8/layout/cycle1"/>
    <dgm:cxn modelId="{5964C9D3-1604-6B41-84F5-8C787E350FBC}" type="presOf" srcId="{54471214-3ABC-B64E-8935-4F53AC7091F5}" destId="{2257407E-2335-6E46-9533-50F1A4869162}" srcOrd="0" destOrd="0" presId="urn:microsoft.com/office/officeart/2005/8/layout/cycle1"/>
    <dgm:cxn modelId="{2579B718-159E-5248-ABB5-29B469E672DC}" type="presOf" srcId="{527799A3-6798-F14C-9108-A99B044124B3}" destId="{CE064FAD-9527-C04A-986D-ADE7F29D4AAF}" srcOrd="0" destOrd="0" presId="urn:microsoft.com/office/officeart/2005/8/layout/cycle1"/>
    <dgm:cxn modelId="{A35E303A-E02B-5A45-8A49-D44ECC611B54}" type="presOf" srcId="{C62D126D-D94F-0A45-AAB3-A4A2804A9AA5}" destId="{49452468-AA65-834B-B75D-72A0A7810E1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BC02790-30A7-8E4F-A35E-2380CA591837}" srcId="{8E1255C9-F847-A440-83FF-7AA254CCB896}" destId="{F73B3211-1799-3F44-92B6-7CEE57ECB2D3}" srcOrd="5" destOrd="0" parTransId="{3185974B-797D-B74A-90E5-50DD4F820E03}" sibTransId="{580AAA11-E1E4-FC4E-A546-63E521F462A7}"/>
    <dgm:cxn modelId="{FCA76337-4D58-564C-AD39-2EEE1B2444A2}"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9130A34-B4D6-A044-96F7-5346AB5CB5D8}" srcId="{8E1255C9-F847-A440-83FF-7AA254CCB896}" destId="{81D20D5D-F15B-B844-BCE7-07FE2E88C5B6}" srcOrd="2" destOrd="0" parTransId="{EDD06461-C2E5-A840-A887-FEA1BC169C5B}" sibTransId="{63159F5F-19C4-974F-B4D9-6A8388E3A179}"/>
    <dgm:cxn modelId="{119C4817-8DC5-AA41-9444-645E6A3FA274}" type="presOf" srcId="{0858D728-97B0-1A41-82DA-1572CE14754F}" destId="{9BE0E30D-6CC1-3143-BC4A-4FF2C5039316}" srcOrd="0" destOrd="0" presId="urn:microsoft.com/office/officeart/2005/8/layout/cycle1"/>
    <dgm:cxn modelId="{2E53A447-2CB1-C043-81EF-61E4F7D7C1C8}" type="presOf" srcId="{CCCC52AB-CFB4-904A-B94C-E1998826B4F9}" destId="{7C0589C6-43EC-854D-966B-B0C5FE9A8192}"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D5580001-2A6D-D849-84D8-FCF74C672A2A}" type="presOf" srcId="{D548EBB6-B1A8-4E4A-94F3-38AFF917AA13}" destId="{A85B6194-0CD3-0046-9C07-12EA626BEFA3}" srcOrd="0" destOrd="0" presId="urn:microsoft.com/office/officeart/2005/8/layout/cycle1"/>
    <dgm:cxn modelId="{486D16E7-D18E-A549-8EA5-7D7A5AC20E56}" type="presOf" srcId="{F73B3211-1799-3F44-92B6-7CEE57ECB2D3}" destId="{BF6C208F-01F8-574D-980A-D40F886CF760}" srcOrd="0" destOrd="0" presId="urn:microsoft.com/office/officeart/2005/8/layout/cycle1"/>
    <dgm:cxn modelId="{06BFBAE7-D643-3947-8DBB-1D2AB081C221}" type="presOf" srcId="{591E9484-33B2-714C-AA5D-D47E80DA12F9}" destId="{CDA9BE8C-41E5-BF45-BAB4-5B91BDDEFF8D}" srcOrd="0" destOrd="0" presId="urn:microsoft.com/office/officeart/2005/8/layout/cycle1"/>
    <dgm:cxn modelId="{9559F125-9169-6B43-AAB8-B461E3BA7450}" type="presOf" srcId="{63159F5F-19C4-974F-B4D9-6A8388E3A179}" destId="{DC85BF06-3190-2C49-B38C-CC01414F9567}" srcOrd="0" destOrd="0" presId="urn:microsoft.com/office/officeart/2005/8/layout/cycle1"/>
    <dgm:cxn modelId="{99505E55-D884-934E-95A2-93327BC735AE}" type="presOf" srcId="{81D20D5D-F15B-B844-BCE7-07FE2E88C5B6}" destId="{2467F156-8EB3-F044-8664-8B186FD19D40}" srcOrd="0" destOrd="0" presId="urn:microsoft.com/office/officeart/2005/8/layout/cycle1"/>
    <dgm:cxn modelId="{E6CAEA60-6080-054F-8840-51C800834C49}" type="presOf" srcId="{B7792F1E-795A-8A40-9AF9-CBB036406804}" destId="{0EBEA1BD-8C57-A847-A4A1-BD492A397D4A}" srcOrd="0" destOrd="0" presId="urn:microsoft.com/office/officeart/2005/8/layout/cycle1"/>
    <dgm:cxn modelId="{05D6BEC8-232F-BC45-A208-48ACBB75948D}" type="presOf" srcId="{D7E87DE1-03EB-D748-89C5-D76845DF9F58}" destId="{12C576B8-5B2D-B04B-98C4-29D5E499FD8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24E8EE39-70FF-B84F-8DD2-74F1728207D4}" srcId="{8E1255C9-F847-A440-83FF-7AA254CCB896}" destId="{12600BCB-5734-3F4B-9543-0CB09A3EC940}" srcOrd="0" destOrd="0" parTransId="{694C5870-D1B6-4749-AAAC-40AAB1DA82EA}" sibTransId="{B6065800-F57E-6842-B73C-614AFBC2DE05}"/>
    <dgm:cxn modelId="{DBD70141-4931-6744-AD9C-AB7252B348A8}" type="presOf" srcId="{8E1255C9-F847-A440-83FF-7AA254CCB896}" destId="{974F300E-4386-5845-9047-D2E50BE5B9DF}" srcOrd="0" destOrd="0" presId="urn:microsoft.com/office/officeart/2005/8/layout/cycle1"/>
    <dgm:cxn modelId="{4F5C7B0A-A602-D741-A0CA-2B8E7445452E}"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5E404B7-899D-4F46-8DAE-234E7319EEC4}"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C065102D-DDFA-5A45-BD33-B0FF59D037D6}" type="presOf" srcId="{A9914442-2057-0542-A0EA-F935FCA28993}" destId="{B4CE740F-E5F8-1040-9068-3C0CA6A81D60}" srcOrd="0" destOrd="0" presId="urn:microsoft.com/office/officeart/2005/8/layout/cycle1"/>
    <dgm:cxn modelId="{8E0DA601-82D9-8343-B1BD-BFE76484A563}" type="presOf" srcId="{6533DBF9-2933-D44A-B9F0-8FC24EC06F20}" destId="{C4FE94AE-AFAE-8743-9525-171FDA850E0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B28E7B2D-D12D-2D4C-B374-B2CCA5863F50}" type="presOf" srcId="{B6065800-F57E-6842-B73C-614AFBC2DE05}" destId="{2990F259-A510-7044-A15A-189FB55AE5CB}"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CDE3185F-47F0-3B43-B430-FC54025C2A0A}" type="presOf" srcId="{12600BCB-5734-3F4B-9543-0CB09A3EC940}" destId="{92DA8A36-05F4-4B4C-B207-6FB4CBC9688F}" srcOrd="0" destOrd="0" presId="urn:microsoft.com/office/officeart/2005/8/layout/cycle1"/>
    <dgm:cxn modelId="{F8A2E164-A034-B84B-A963-C672EF52BA67}" type="presOf" srcId="{325DB5A0-FE7A-8245-9663-7B515E4DF4C8}" destId="{EAEA7D1D-8D8A-4A4B-812D-D24179AFED27}"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E79EECA6-7575-0647-97B1-BB3C17D4E35F}" type="presOf" srcId="{19401D75-4FA1-2642-9C39-67D34D8AB9EC}" destId="{37E24780-EDFC-1D4D-B756-C90BE821441B}" srcOrd="0" destOrd="0" presId="urn:microsoft.com/office/officeart/2005/8/layout/cycle1"/>
    <dgm:cxn modelId="{04B689E2-2244-5C48-932B-60ED3DEFCB57}" type="presOf" srcId="{D805A741-31F4-6D45-A082-4AD4C7B066F1}" destId="{7D368AA8-A897-6A44-B2ED-5420DBBF55CD}" srcOrd="0" destOrd="0" presId="urn:microsoft.com/office/officeart/2005/8/layout/cycle1"/>
    <dgm:cxn modelId="{BED1DA9B-4DC0-E741-8B19-46E13D5F247C}" type="presParOf" srcId="{974F300E-4386-5845-9047-D2E50BE5B9DF}" destId="{BF1A72C0-4F23-214E-B2C0-EC3432C35438}" srcOrd="0" destOrd="0" presId="urn:microsoft.com/office/officeart/2005/8/layout/cycle1"/>
    <dgm:cxn modelId="{745F7870-925D-8645-935E-79DA9A994732}" type="presParOf" srcId="{974F300E-4386-5845-9047-D2E50BE5B9DF}" destId="{92DA8A36-05F4-4B4C-B207-6FB4CBC9688F}" srcOrd="1" destOrd="0" presId="urn:microsoft.com/office/officeart/2005/8/layout/cycle1"/>
    <dgm:cxn modelId="{882FF9A5-224A-7C43-BBFA-440C4F059462}" type="presParOf" srcId="{974F300E-4386-5845-9047-D2E50BE5B9DF}" destId="{2990F259-A510-7044-A15A-189FB55AE5CB}" srcOrd="2" destOrd="0" presId="urn:microsoft.com/office/officeart/2005/8/layout/cycle1"/>
    <dgm:cxn modelId="{56676304-AED4-AD44-973A-67CA2F649667}" type="presParOf" srcId="{974F300E-4386-5845-9047-D2E50BE5B9DF}" destId="{A7A1548F-03D0-7F43-8C4C-631804CE4126}" srcOrd="3" destOrd="0" presId="urn:microsoft.com/office/officeart/2005/8/layout/cycle1"/>
    <dgm:cxn modelId="{355CF13E-0A7E-E34D-9AF7-03E4D7C98C7A}" type="presParOf" srcId="{974F300E-4386-5845-9047-D2E50BE5B9DF}" destId="{EAEA7D1D-8D8A-4A4B-812D-D24179AFED27}" srcOrd="4" destOrd="0" presId="urn:microsoft.com/office/officeart/2005/8/layout/cycle1"/>
    <dgm:cxn modelId="{0196A8DF-4604-CD41-AAC4-19AF95476088}" type="presParOf" srcId="{974F300E-4386-5845-9047-D2E50BE5B9DF}" destId="{2257407E-2335-6E46-9533-50F1A4869162}" srcOrd="5" destOrd="0" presId="urn:microsoft.com/office/officeart/2005/8/layout/cycle1"/>
    <dgm:cxn modelId="{E035EFAA-761E-8D44-9D23-7C59FCD97B20}" type="presParOf" srcId="{974F300E-4386-5845-9047-D2E50BE5B9DF}" destId="{3467B5D4-61EB-4C46-BB87-881C0920F2D1}" srcOrd="6" destOrd="0" presId="urn:microsoft.com/office/officeart/2005/8/layout/cycle1"/>
    <dgm:cxn modelId="{474F1F94-FC33-E047-A757-4BA36E99FC9C}" type="presParOf" srcId="{974F300E-4386-5845-9047-D2E50BE5B9DF}" destId="{2467F156-8EB3-F044-8664-8B186FD19D40}" srcOrd="7" destOrd="0" presId="urn:microsoft.com/office/officeart/2005/8/layout/cycle1"/>
    <dgm:cxn modelId="{3EB3AEE8-5F75-3045-BC46-9D4D8DE4D550}" type="presParOf" srcId="{974F300E-4386-5845-9047-D2E50BE5B9DF}" destId="{DC85BF06-3190-2C49-B38C-CC01414F9567}" srcOrd="8" destOrd="0" presId="urn:microsoft.com/office/officeart/2005/8/layout/cycle1"/>
    <dgm:cxn modelId="{54338D79-CF05-E24E-822C-3F9588018479}" type="presParOf" srcId="{974F300E-4386-5845-9047-D2E50BE5B9DF}" destId="{818521AB-CB19-3245-AC47-32330EC1D05A}" srcOrd="9" destOrd="0" presId="urn:microsoft.com/office/officeart/2005/8/layout/cycle1"/>
    <dgm:cxn modelId="{5F62D88A-AD1D-764B-8FD9-B77E754E4835}" type="presParOf" srcId="{974F300E-4386-5845-9047-D2E50BE5B9DF}" destId="{A85B6194-0CD3-0046-9C07-12EA626BEFA3}" srcOrd="10" destOrd="0" presId="urn:microsoft.com/office/officeart/2005/8/layout/cycle1"/>
    <dgm:cxn modelId="{2E609B29-C98E-B145-AAEF-66FB6A9BF8F7}" type="presParOf" srcId="{974F300E-4386-5845-9047-D2E50BE5B9DF}" destId="{76EDA6DC-5A32-7640-86D9-A3D1F65AC2D3}" srcOrd="11" destOrd="0" presId="urn:microsoft.com/office/officeart/2005/8/layout/cycle1"/>
    <dgm:cxn modelId="{8E55DD4E-F0C2-A843-8329-16AEF9ACF4C1}" type="presParOf" srcId="{974F300E-4386-5845-9047-D2E50BE5B9DF}" destId="{5FEB966B-5E78-494C-B5A1-6F18B3A362B7}" srcOrd="12" destOrd="0" presId="urn:microsoft.com/office/officeart/2005/8/layout/cycle1"/>
    <dgm:cxn modelId="{7E2C1034-9B43-FE46-A402-B359BBF737B3}" type="presParOf" srcId="{974F300E-4386-5845-9047-D2E50BE5B9DF}" destId="{9BE0E30D-6CC1-3143-BC4A-4FF2C5039316}" srcOrd="13" destOrd="0" presId="urn:microsoft.com/office/officeart/2005/8/layout/cycle1"/>
    <dgm:cxn modelId="{C59CD16B-FC6F-0F49-9EE9-03A68C7934DD}" type="presParOf" srcId="{974F300E-4386-5845-9047-D2E50BE5B9DF}" destId="{37E24780-EDFC-1D4D-B756-C90BE821441B}" srcOrd="14" destOrd="0" presId="urn:microsoft.com/office/officeart/2005/8/layout/cycle1"/>
    <dgm:cxn modelId="{9F0FA29A-07D4-1749-9A1F-D34421D81F8E}" type="presParOf" srcId="{974F300E-4386-5845-9047-D2E50BE5B9DF}" destId="{788B510C-5C6F-7E4F-BD2A-4B0F37349509}" srcOrd="15" destOrd="0" presId="urn:microsoft.com/office/officeart/2005/8/layout/cycle1"/>
    <dgm:cxn modelId="{329C4364-A7AB-5041-BAA7-19B921889A04}" type="presParOf" srcId="{974F300E-4386-5845-9047-D2E50BE5B9DF}" destId="{BF6C208F-01F8-574D-980A-D40F886CF760}" srcOrd="16" destOrd="0" presId="urn:microsoft.com/office/officeart/2005/8/layout/cycle1"/>
    <dgm:cxn modelId="{ADAEDB72-E571-594F-988F-F792CB348317}" type="presParOf" srcId="{974F300E-4386-5845-9047-D2E50BE5B9DF}" destId="{DAE7F6D9-575B-6C47-9F2C-6177EB4BA541}" srcOrd="17" destOrd="0" presId="urn:microsoft.com/office/officeart/2005/8/layout/cycle1"/>
    <dgm:cxn modelId="{1A40B52C-904E-7F4A-96DA-A8AC2AD7B590}" type="presParOf" srcId="{974F300E-4386-5845-9047-D2E50BE5B9DF}" destId="{3AD74439-13B4-6B4C-A74C-96BE28333D49}" srcOrd="18" destOrd="0" presId="urn:microsoft.com/office/officeart/2005/8/layout/cycle1"/>
    <dgm:cxn modelId="{F3AEDAF9-A98E-4A41-848D-659B997626DC}" type="presParOf" srcId="{974F300E-4386-5845-9047-D2E50BE5B9DF}" destId="{B4CE740F-E5F8-1040-9068-3C0CA6A81D60}" srcOrd="19" destOrd="0" presId="urn:microsoft.com/office/officeart/2005/8/layout/cycle1"/>
    <dgm:cxn modelId="{CCB47B4F-3B89-6540-9E0E-112F67D96DD5}" type="presParOf" srcId="{974F300E-4386-5845-9047-D2E50BE5B9DF}" destId="{7D368AA8-A897-6A44-B2ED-5420DBBF55CD}" srcOrd="20" destOrd="0" presId="urn:microsoft.com/office/officeart/2005/8/layout/cycle1"/>
    <dgm:cxn modelId="{1D6A675B-1995-B943-90BB-48897ACD40EE}" type="presParOf" srcId="{974F300E-4386-5845-9047-D2E50BE5B9DF}" destId="{256A8A82-B1CB-EF43-AB66-A3D1C8A54B59}" srcOrd="21" destOrd="0" presId="urn:microsoft.com/office/officeart/2005/8/layout/cycle1"/>
    <dgm:cxn modelId="{0AFD82D9-73A1-5F4B-AF40-7564AF7B083F}" type="presParOf" srcId="{974F300E-4386-5845-9047-D2E50BE5B9DF}" destId="{36444405-91CC-BC45-909E-8AE477F1EC7C}" srcOrd="22" destOrd="0" presId="urn:microsoft.com/office/officeart/2005/8/layout/cycle1"/>
    <dgm:cxn modelId="{CFD79EFC-A343-FA43-93F2-D820D1E1A40E}" type="presParOf" srcId="{974F300E-4386-5845-9047-D2E50BE5B9DF}" destId="{0EBEA1BD-8C57-A847-A4A1-BD492A397D4A}" srcOrd="23" destOrd="0" presId="urn:microsoft.com/office/officeart/2005/8/layout/cycle1"/>
    <dgm:cxn modelId="{F169EBDB-58DD-1F4C-A327-E38E64F6FF5A}" type="presParOf" srcId="{974F300E-4386-5845-9047-D2E50BE5B9DF}" destId="{A1257670-91AA-B74E-AFCB-48382C466D43}" srcOrd="24" destOrd="0" presId="urn:microsoft.com/office/officeart/2005/8/layout/cycle1"/>
    <dgm:cxn modelId="{0D2B6975-2526-714C-84C9-6B66855DE4A0}" type="presParOf" srcId="{974F300E-4386-5845-9047-D2E50BE5B9DF}" destId="{19DCBC3D-EF34-4444-B52C-E59D1C44CC9D}" srcOrd="25" destOrd="0" presId="urn:microsoft.com/office/officeart/2005/8/layout/cycle1"/>
    <dgm:cxn modelId="{0B6AEB8A-6FBA-1041-A02E-66BE8356D120}" type="presParOf" srcId="{974F300E-4386-5845-9047-D2E50BE5B9DF}" destId="{CDA9BE8C-41E5-BF45-BAB4-5B91BDDEFF8D}" srcOrd="26" destOrd="0" presId="urn:microsoft.com/office/officeart/2005/8/layout/cycle1"/>
    <dgm:cxn modelId="{347C05E2-DCFC-224C-8C9C-704527CCC26C}" type="presParOf" srcId="{974F300E-4386-5845-9047-D2E50BE5B9DF}" destId="{731680F6-F070-374C-97C4-FB0156E03231}" srcOrd="27" destOrd="0" presId="urn:microsoft.com/office/officeart/2005/8/layout/cycle1"/>
    <dgm:cxn modelId="{68DD3496-18B6-8945-8944-5843E3F359E3}" type="presParOf" srcId="{974F300E-4386-5845-9047-D2E50BE5B9DF}" destId="{12C576B8-5B2D-B04B-98C4-29D5E499FD83}" srcOrd="28" destOrd="0" presId="urn:microsoft.com/office/officeart/2005/8/layout/cycle1"/>
    <dgm:cxn modelId="{BAAE8E97-6E91-1A40-96ED-37A13F6D087B}" type="presParOf" srcId="{974F300E-4386-5845-9047-D2E50BE5B9DF}" destId="{C4FE94AE-AFAE-8743-9525-171FDA850E0F}" srcOrd="29" destOrd="0" presId="urn:microsoft.com/office/officeart/2005/8/layout/cycle1"/>
    <dgm:cxn modelId="{2D89D33D-A00D-D94E-8BEB-9825DE5BF5BA}" type="presParOf" srcId="{974F300E-4386-5845-9047-D2E50BE5B9DF}" destId="{FBD4D212-3E98-9843-8795-297F9EDDD657}" srcOrd="30" destOrd="0" presId="urn:microsoft.com/office/officeart/2005/8/layout/cycle1"/>
    <dgm:cxn modelId="{02D772EC-F1B0-D54A-A8F7-CD69057EF538}" type="presParOf" srcId="{974F300E-4386-5845-9047-D2E50BE5B9DF}" destId="{54CDBF4B-9D09-3242-A1D5-0506BD1712C5}" srcOrd="31" destOrd="0" presId="urn:microsoft.com/office/officeart/2005/8/layout/cycle1"/>
    <dgm:cxn modelId="{5303B5C2-FA28-6B49-9923-1A300EEBB623}" type="presParOf" srcId="{974F300E-4386-5845-9047-D2E50BE5B9DF}" destId="{49452468-AA65-834B-B75D-72A0A7810E13}" srcOrd="32" destOrd="0" presId="urn:microsoft.com/office/officeart/2005/8/layout/cycle1"/>
    <dgm:cxn modelId="{D0E72100-37F4-4143-AE39-300009959E54}" type="presParOf" srcId="{974F300E-4386-5845-9047-D2E50BE5B9DF}" destId="{B0C742D0-6463-FF41-BE88-36D0AF1ED5D5}" srcOrd="33" destOrd="0" presId="urn:microsoft.com/office/officeart/2005/8/layout/cycle1"/>
    <dgm:cxn modelId="{83B13265-0488-D144-8B16-C2A50D7F6610}" type="presParOf" srcId="{974F300E-4386-5845-9047-D2E50BE5B9DF}" destId="{CE064FAD-9527-C04A-986D-ADE7F29D4AAF}" srcOrd="34" destOrd="0" presId="urn:microsoft.com/office/officeart/2005/8/layout/cycle1"/>
    <dgm:cxn modelId="{47CBDBDF-ECF0-6D41-8CC3-94BC7DDF4C6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a:t>
          </a:r>
          <a:r>
            <a:rPr lang="en-US" sz="1600" dirty="0" smtClean="0">
              <a:solidFill>
                <a:srgbClr val="FFFFFF">
                  <a:hueOff val="0"/>
                  <a:satOff val="0"/>
                  <a:lumOff val="0"/>
                  <a:alphaOff val="0"/>
                </a:srgbClr>
              </a:solidFill>
              <a:latin typeface="AA Amali" pitchFamily="2" charset="0"/>
              <a:ea typeface="+mn-ea"/>
              <a:cs typeface="+mn-cs"/>
            </a:rPr>
            <a:t>bfh¾</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wdì</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smtClean="0">
              <a:solidFill>
                <a:srgbClr val="FFFFFF">
                  <a:hueOff val="0"/>
                  <a:satOff val="0"/>
                  <a:lumOff val="0"/>
                  <a:alphaOff val="0"/>
                </a:srgbClr>
              </a:solidFill>
              <a:latin typeface="AA Amali" pitchFamily="2" charset="0"/>
              <a:ea typeface="+mn-ea"/>
              <a:cs typeface="+mn-cs"/>
            </a:rPr>
            <a:t>u¾fniajdka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a:t>
          </a:r>
          <a:r>
            <a:rPr lang="en-US" sz="1600" dirty="0" err="1" smtClean="0">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en-US" sz="1600" dirty="0" err="1"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t>
          </a:r>
          <a:r>
            <a:rPr lang="en-US" sz="1600" dirty="0" smtClean="0">
              <a:solidFill>
                <a:srgbClr val="FFFFFF">
                  <a:hueOff val="0"/>
                  <a:satOff val="0"/>
                  <a:lumOff val="0"/>
                  <a:alphaOff val="0"/>
                </a:srgbClr>
              </a:solidFill>
              <a:latin typeface="AA Amali" pitchFamily="2" charset="0"/>
              <a:ea typeface="+mn-ea"/>
              <a:cs typeface="+mn-cs"/>
            </a:rPr>
            <a:t>wo¾</a:t>
          </a:r>
          <a:r>
            <a:rPr lang="en-US" sz="1600" dirty="0" smtClean="0">
              <a:solidFill>
                <a:srgbClr val="FFFFFF">
                  <a:hueOff val="0"/>
                  <a:satOff val="0"/>
                  <a:lumOff val="0"/>
                  <a:alphaOff val="0"/>
                </a:srgbClr>
              </a:solidFill>
              <a:latin typeface="AMILA" pitchFamily="2" charset="0"/>
              <a:ea typeface="+mn-ea"/>
              <a:cs typeface="+mn-cs"/>
            </a:rPr>
            <a:t>¾</a:t>
          </a:r>
          <a:r>
            <a:rPr lang="en-US" sz="1600" dirty="0" smtClean="0">
              <a:solidFill>
                <a:srgbClr val="FFFFFF">
                  <a:hueOff val="0"/>
                  <a:satOff val="0"/>
                  <a:lumOff val="0"/>
                  <a:alphaOff val="0"/>
                </a:srgbClr>
              </a:solidFill>
              <a:latin typeface="Tahoma"/>
              <a:ea typeface="+mn-ea"/>
              <a:cs typeface="+mn-cs"/>
            </a:rPr>
            <a:t>r</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custLinFactNeighborX="-8891" custLinFactNeighborY="-2533"/>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E0A5DAE7-B06F-6247-BE75-023A30EF5904}" type="presOf" srcId="{19401D75-4FA1-2642-9C39-67D34D8AB9EC}" destId="{37E24780-EDFC-1D4D-B756-C90BE821441B}"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BC02790-30A7-8E4F-A35E-2380CA591837}" srcId="{8E1255C9-F847-A440-83FF-7AA254CCB896}" destId="{F73B3211-1799-3F44-92B6-7CEE57ECB2D3}" srcOrd="5" destOrd="0" parTransId="{3185974B-797D-B74A-90E5-50DD4F820E03}" sibTransId="{580AAA11-E1E4-FC4E-A546-63E521F462A7}"/>
    <dgm:cxn modelId="{E9ABB4A7-4A7F-0742-B518-E51D94789205}" type="presOf" srcId="{63159F5F-19C4-974F-B4D9-6A8388E3A179}" destId="{DC85BF06-3190-2C49-B38C-CC01414F9567}"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9130A34-B4D6-A044-96F7-5346AB5CB5D8}" srcId="{8E1255C9-F847-A440-83FF-7AA254CCB896}" destId="{81D20D5D-F15B-B844-BCE7-07FE2E88C5B6}" srcOrd="2" destOrd="0" parTransId="{EDD06461-C2E5-A840-A887-FEA1BC169C5B}" sibTransId="{63159F5F-19C4-974F-B4D9-6A8388E3A179}"/>
    <dgm:cxn modelId="{46CD719F-800A-B040-8486-29076FE8C4BB}" type="presOf" srcId="{D7E87DE1-03EB-D748-89C5-D76845DF9F58}" destId="{12C576B8-5B2D-B04B-98C4-29D5E499FD83}" srcOrd="0" destOrd="0" presId="urn:microsoft.com/office/officeart/2005/8/layout/cycle1"/>
    <dgm:cxn modelId="{82D31506-9020-1F46-B8F0-A07485CC5E1B}" type="presOf" srcId="{8E1255C9-F847-A440-83FF-7AA254CCB896}" destId="{974F300E-4386-5845-9047-D2E50BE5B9DF}" srcOrd="0" destOrd="0" presId="urn:microsoft.com/office/officeart/2005/8/layout/cycle1"/>
    <dgm:cxn modelId="{44C0DE60-5E5B-6E4E-A709-B4E640BFC77B}" type="presOf" srcId="{81D20D5D-F15B-B844-BCE7-07FE2E88C5B6}" destId="{2467F156-8EB3-F044-8664-8B186FD19D4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1718461-958E-EC45-9224-0245233A63A6}" type="presOf" srcId="{F73B3211-1799-3F44-92B6-7CEE57ECB2D3}" destId="{BF6C208F-01F8-574D-980A-D40F886CF760}" srcOrd="0" destOrd="0" presId="urn:microsoft.com/office/officeart/2005/8/layout/cycle1"/>
    <dgm:cxn modelId="{78CC720E-D9DF-C54D-8756-6CF5AB7A64D1}" type="presOf" srcId="{931AD6AD-68AD-1F4D-802F-C6CD780A0CDB}" destId="{19DCBC3D-EF34-4444-B52C-E59D1C44CC9D}" srcOrd="0" destOrd="0" presId="urn:microsoft.com/office/officeart/2005/8/layout/cycle1"/>
    <dgm:cxn modelId="{96196C7A-1C6A-4743-8B24-2A13AE5EF946}" type="presOf" srcId="{580AAA11-E1E4-FC4E-A546-63E521F462A7}" destId="{DAE7F6D9-575B-6C47-9F2C-6177EB4BA541}" srcOrd="0" destOrd="0" presId="urn:microsoft.com/office/officeart/2005/8/layout/cycle1"/>
    <dgm:cxn modelId="{66348137-563F-2442-BC8A-F37A8D74DA67}" type="presOf" srcId="{D548EBB6-B1A8-4E4A-94F3-38AFF917AA13}" destId="{A85B6194-0CD3-0046-9C07-12EA626BEFA3}" srcOrd="0" destOrd="0" presId="urn:microsoft.com/office/officeart/2005/8/layout/cycle1"/>
    <dgm:cxn modelId="{E6FEB44E-286A-BB4A-ADAC-25ACCA76ECF8}" type="presOf" srcId="{A9914442-2057-0542-A0EA-F935FCA28993}" destId="{B4CE740F-E5F8-1040-9068-3C0CA6A81D60}" srcOrd="0" destOrd="0" presId="urn:microsoft.com/office/officeart/2005/8/layout/cycle1"/>
    <dgm:cxn modelId="{3477BEAE-6C16-1643-9AA3-679A4F139B64}" type="presOf" srcId="{591E9484-33B2-714C-AA5D-D47E80DA12F9}" destId="{CDA9BE8C-41E5-BF45-BAB4-5B91BDDEFF8D}" srcOrd="0" destOrd="0" presId="urn:microsoft.com/office/officeart/2005/8/layout/cycle1"/>
    <dgm:cxn modelId="{0AFCE279-F6C1-E342-95BE-9D94EA581BED}" type="presOf" srcId="{325DB5A0-FE7A-8245-9663-7B515E4DF4C8}" destId="{EAEA7D1D-8D8A-4A4B-812D-D24179AFED27}"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E3437C4-CA9E-744B-A10C-AB226D685EF4}" srcId="{8E1255C9-F847-A440-83FF-7AA254CCB896}" destId="{610909C5-6334-264F-93E0-189A71FB6993}" srcOrd="10" destOrd="0" parTransId="{BAA50C28-F269-4F4D-892E-94581FC50AB9}" sibTransId="{C62D126D-D94F-0A45-AAB3-A4A2804A9AA5}"/>
    <dgm:cxn modelId="{48E088B8-283C-144D-A1D3-C2FA3EC95CAC}" type="presOf" srcId="{D805A741-31F4-6D45-A082-4AD4C7B066F1}" destId="{7D368AA8-A897-6A44-B2ED-5420DBBF55C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B110A1D2-E1D2-C04C-8976-779F7F4F66C8}" srcId="{8E1255C9-F847-A440-83FF-7AA254CCB896}" destId="{325DB5A0-FE7A-8245-9663-7B515E4DF4C8}" srcOrd="1" destOrd="0" parTransId="{4E2DDA45-C5A5-2D44-BC75-B1BB3E89C39E}" sibTransId="{54471214-3ABC-B64E-8935-4F53AC7091F5}"/>
    <dgm:cxn modelId="{36B821E7-BEF2-0846-B127-A867A7AA5700}" type="presOf" srcId="{12600BCB-5734-3F4B-9543-0CB09A3EC940}" destId="{92DA8A36-05F4-4B4C-B207-6FB4CBC9688F}" srcOrd="0" destOrd="0" presId="urn:microsoft.com/office/officeart/2005/8/layout/cycle1"/>
    <dgm:cxn modelId="{443AFBE3-7870-F842-B621-ED0C05F4523C}" type="presOf" srcId="{CCCC52AB-CFB4-904A-B94C-E1998826B4F9}" destId="{7C0589C6-43EC-854D-966B-B0C5FE9A8192}" srcOrd="0" destOrd="0" presId="urn:microsoft.com/office/officeart/2005/8/layout/cycle1"/>
    <dgm:cxn modelId="{2DA0B6E1-4C87-BA41-BAE1-59D2AECF0C9E}" type="presOf" srcId="{6533DBF9-2933-D44A-B9F0-8FC24EC06F20}" destId="{C4FE94AE-AFAE-8743-9525-171FDA850E0F}" srcOrd="0" destOrd="0" presId="urn:microsoft.com/office/officeart/2005/8/layout/cycle1"/>
    <dgm:cxn modelId="{ED8D2FFF-3711-E14D-A917-135B87B5C9AB}" type="presOf" srcId="{B7792F1E-795A-8A40-9AF9-CBB036406804}" destId="{0EBEA1BD-8C57-A847-A4A1-BD492A397D4A}" srcOrd="0" destOrd="0" presId="urn:microsoft.com/office/officeart/2005/8/layout/cycle1"/>
    <dgm:cxn modelId="{30C3A752-7522-C04D-87FD-A28A815D02CD}" type="presOf" srcId="{55B5CCF6-1B65-AC49-B1EC-CD09807E71EF}" destId="{76EDA6DC-5A32-7640-86D9-A3D1F65AC2D3}" srcOrd="0" destOrd="0" presId="urn:microsoft.com/office/officeart/2005/8/layout/cycle1"/>
    <dgm:cxn modelId="{C6FEBFD6-5A2E-6C47-9FED-A8113A01D78D}" type="presOf" srcId="{610909C5-6334-264F-93E0-189A71FB6993}" destId="{54CDBF4B-9D09-3242-A1D5-0506BD1712C5}"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6E0A29B9-33A3-8F4D-BBD4-672768354023}" srcId="{8E1255C9-F847-A440-83FF-7AA254CCB896}" destId="{55E743FA-081E-B447-B4F2-DEEACC6857BC}" srcOrd="7" destOrd="0" parTransId="{4994F5D2-F751-6249-8BC2-0DA8296759D8}" sibTransId="{B7792F1E-795A-8A40-9AF9-CBB036406804}"/>
    <dgm:cxn modelId="{149A38C9-518B-D94B-B689-53382C440354}" type="presOf" srcId="{54471214-3ABC-B64E-8935-4F53AC7091F5}" destId="{2257407E-2335-6E46-9533-50F1A4869162}" srcOrd="0" destOrd="0" presId="urn:microsoft.com/office/officeart/2005/8/layout/cycle1"/>
    <dgm:cxn modelId="{868F70FF-F11F-7B4D-A8D4-A9FEB838F64C}" type="presOf" srcId="{0858D728-97B0-1A41-82DA-1572CE14754F}" destId="{9BE0E30D-6CC1-3143-BC4A-4FF2C5039316}" srcOrd="0" destOrd="0" presId="urn:microsoft.com/office/officeart/2005/8/layout/cycle1"/>
    <dgm:cxn modelId="{4204D80A-4BEB-C143-99AA-AB79E047BB67}" type="presOf" srcId="{C62D126D-D94F-0A45-AAB3-A4A2804A9AA5}" destId="{49452468-AA65-834B-B75D-72A0A7810E13}" srcOrd="0" destOrd="0" presId="urn:microsoft.com/office/officeart/2005/8/layout/cycle1"/>
    <dgm:cxn modelId="{1772F6A5-DDB3-B546-8FDF-CC0CA9D3914E}" type="presOf" srcId="{527799A3-6798-F14C-9108-A99B044124B3}" destId="{CE064FAD-9527-C04A-986D-ADE7F29D4AAF}"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DC2962E4-C2E0-9142-8A20-9BF4E272FAFF}" type="presOf" srcId="{55E743FA-081E-B447-B4F2-DEEACC6857BC}" destId="{36444405-91CC-BC45-909E-8AE477F1EC7C}" srcOrd="0" destOrd="0" presId="urn:microsoft.com/office/officeart/2005/8/layout/cycle1"/>
    <dgm:cxn modelId="{0A8F128D-B446-7D4B-80EE-6591B070DD8E}" type="presOf" srcId="{B6065800-F57E-6842-B73C-614AFBC2DE05}" destId="{2990F259-A510-7044-A15A-189FB55AE5CB}" srcOrd="0" destOrd="0" presId="urn:microsoft.com/office/officeart/2005/8/layout/cycle1"/>
    <dgm:cxn modelId="{B64B77F0-B62A-E346-8BE5-29336722E1B4}" type="presParOf" srcId="{974F300E-4386-5845-9047-D2E50BE5B9DF}" destId="{BF1A72C0-4F23-214E-B2C0-EC3432C35438}" srcOrd="0" destOrd="0" presId="urn:microsoft.com/office/officeart/2005/8/layout/cycle1"/>
    <dgm:cxn modelId="{217B87E3-F961-3C44-9656-1BEDECFCE31D}" type="presParOf" srcId="{974F300E-4386-5845-9047-D2E50BE5B9DF}" destId="{92DA8A36-05F4-4B4C-B207-6FB4CBC9688F}" srcOrd="1" destOrd="0" presId="urn:microsoft.com/office/officeart/2005/8/layout/cycle1"/>
    <dgm:cxn modelId="{F75BA3BB-0CFE-6F40-89AC-DEFFF7F7E1AB}" type="presParOf" srcId="{974F300E-4386-5845-9047-D2E50BE5B9DF}" destId="{2990F259-A510-7044-A15A-189FB55AE5CB}" srcOrd="2" destOrd="0" presId="urn:microsoft.com/office/officeart/2005/8/layout/cycle1"/>
    <dgm:cxn modelId="{06C1A39D-BEAF-5C4C-AEB0-E4439D960128}" type="presParOf" srcId="{974F300E-4386-5845-9047-D2E50BE5B9DF}" destId="{A7A1548F-03D0-7F43-8C4C-631804CE4126}" srcOrd="3" destOrd="0" presId="urn:microsoft.com/office/officeart/2005/8/layout/cycle1"/>
    <dgm:cxn modelId="{BA8EF4EE-FD32-9048-86B8-31F77554F4B8}" type="presParOf" srcId="{974F300E-4386-5845-9047-D2E50BE5B9DF}" destId="{EAEA7D1D-8D8A-4A4B-812D-D24179AFED27}" srcOrd="4" destOrd="0" presId="urn:microsoft.com/office/officeart/2005/8/layout/cycle1"/>
    <dgm:cxn modelId="{7EA07635-3932-A640-86BD-E10BECE34E59}" type="presParOf" srcId="{974F300E-4386-5845-9047-D2E50BE5B9DF}" destId="{2257407E-2335-6E46-9533-50F1A4869162}" srcOrd="5" destOrd="0" presId="urn:microsoft.com/office/officeart/2005/8/layout/cycle1"/>
    <dgm:cxn modelId="{6A238262-C9E3-7A4B-BD9B-617CDBCACE57}" type="presParOf" srcId="{974F300E-4386-5845-9047-D2E50BE5B9DF}" destId="{3467B5D4-61EB-4C46-BB87-881C0920F2D1}" srcOrd="6" destOrd="0" presId="urn:microsoft.com/office/officeart/2005/8/layout/cycle1"/>
    <dgm:cxn modelId="{C89AF802-CCF6-4D4A-A9E4-F4C00785A17B}" type="presParOf" srcId="{974F300E-4386-5845-9047-D2E50BE5B9DF}" destId="{2467F156-8EB3-F044-8664-8B186FD19D40}" srcOrd="7" destOrd="0" presId="urn:microsoft.com/office/officeart/2005/8/layout/cycle1"/>
    <dgm:cxn modelId="{C88BDC1F-50AE-7842-BACB-0187EB92B11C}" type="presParOf" srcId="{974F300E-4386-5845-9047-D2E50BE5B9DF}" destId="{DC85BF06-3190-2C49-B38C-CC01414F9567}" srcOrd="8" destOrd="0" presId="urn:microsoft.com/office/officeart/2005/8/layout/cycle1"/>
    <dgm:cxn modelId="{5A2DD81C-A74F-8548-9A0B-0AC0D0154DB0}" type="presParOf" srcId="{974F300E-4386-5845-9047-D2E50BE5B9DF}" destId="{818521AB-CB19-3245-AC47-32330EC1D05A}" srcOrd="9" destOrd="0" presId="urn:microsoft.com/office/officeart/2005/8/layout/cycle1"/>
    <dgm:cxn modelId="{A7F63A91-2162-FC49-95A2-4CB4E8A1F2B7}" type="presParOf" srcId="{974F300E-4386-5845-9047-D2E50BE5B9DF}" destId="{A85B6194-0CD3-0046-9C07-12EA626BEFA3}" srcOrd="10" destOrd="0" presId="urn:microsoft.com/office/officeart/2005/8/layout/cycle1"/>
    <dgm:cxn modelId="{A59AB034-109B-4C4C-870D-5F0177E982B2}" type="presParOf" srcId="{974F300E-4386-5845-9047-D2E50BE5B9DF}" destId="{76EDA6DC-5A32-7640-86D9-A3D1F65AC2D3}" srcOrd="11" destOrd="0" presId="urn:microsoft.com/office/officeart/2005/8/layout/cycle1"/>
    <dgm:cxn modelId="{14EE340F-9B51-E440-9B14-35E5CE232A88}" type="presParOf" srcId="{974F300E-4386-5845-9047-D2E50BE5B9DF}" destId="{5FEB966B-5E78-494C-B5A1-6F18B3A362B7}" srcOrd="12" destOrd="0" presId="urn:microsoft.com/office/officeart/2005/8/layout/cycle1"/>
    <dgm:cxn modelId="{ACFFE2A7-4971-9847-A926-CA9B4E8F3A0B}" type="presParOf" srcId="{974F300E-4386-5845-9047-D2E50BE5B9DF}" destId="{9BE0E30D-6CC1-3143-BC4A-4FF2C5039316}" srcOrd="13" destOrd="0" presId="urn:microsoft.com/office/officeart/2005/8/layout/cycle1"/>
    <dgm:cxn modelId="{CFCC06E8-879D-8A45-B51E-D60E3B6BDEDF}" type="presParOf" srcId="{974F300E-4386-5845-9047-D2E50BE5B9DF}" destId="{37E24780-EDFC-1D4D-B756-C90BE821441B}" srcOrd="14" destOrd="0" presId="urn:microsoft.com/office/officeart/2005/8/layout/cycle1"/>
    <dgm:cxn modelId="{1423CCF2-1F85-DE4A-89A3-1A46B244A88A}" type="presParOf" srcId="{974F300E-4386-5845-9047-D2E50BE5B9DF}" destId="{788B510C-5C6F-7E4F-BD2A-4B0F37349509}" srcOrd="15" destOrd="0" presId="urn:microsoft.com/office/officeart/2005/8/layout/cycle1"/>
    <dgm:cxn modelId="{9AB023EC-15B4-634B-8FD7-CEF5721956D2}" type="presParOf" srcId="{974F300E-4386-5845-9047-D2E50BE5B9DF}" destId="{BF6C208F-01F8-574D-980A-D40F886CF760}" srcOrd="16" destOrd="0" presId="urn:microsoft.com/office/officeart/2005/8/layout/cycle1"/>
    <dgm:cxn modelId="{6BEBAD21-E035-804D-B578-B586A04C019A}" type="presParOf" srcId="{974F300E-4386-5845-9047-D2E50BE5B9DF}" destId="{DAE7F6D9-575B-6C47-9F2C-6177EB4BA541}" srcOrd="17" destOrd="0" presId="urn:microsoft.com/office/officeart/2005/8/layout/cycle1"/>
    <dgm:cxn modelId="{DAE12D35-39ED-BA4D-976D-C67118DA8176}" type="presParOf" srcId="{974F300E-4386-5845-9047-D2E50BE5B9DF}" destId="{3AD74439-13B4-6B4C-A74C-96BE28333D49}" srcOrd="18" destOrd="0" presId="urn:microsoft.com/office/officeart/2005/8/layout/cycle1"/>
    <dgm:cxn modelId="{19D124DB-F7D5-FA4B-9DBA-427EC113A1DC}" type="presParOf" srcId="{974F300E-4386-5845-9047-D2E50BE5B9DF}" destId="{B4CE740F-E5F8-1040-9068-3C0CA6A81D60}" srcOrd="19" destOrd="0" presId="urn:microsoft.com/office/officeart/2005/8/layout/cycle1"/>
    <dgm:cxn modelId="{9CF7B4DA-D52B-5940-86D0-B357DC00D07B}" type="presParOf" srcId="{974F300E-4386-5845-9047-D2E50BE5B9DF}" destId="{7D368AA8-A897-6A44-B2ED-5420DBBF55CD}" srcOrd="20" destOrd="0" presId="urn:microsoft.com/office/officeart/2005/8/layout/cycle1"/>
    <dgm:cxn modelId="{97DE0C0E-4D15-D54F-8A0D-5549DB93DE85}" type="presParOf" srcId="{974F300E-4386-5845-9047-D2E50BE5B9DF}" destId="{256A8A82-B1CB-EF43-AB66-A3D1C8A54B59}" srcOrd="21" destOrd="0" presId="urn:microsoft.com/office/officeart/2005/8/layout/cycle1"/>
    <dgm:cxn modelId="{D009E16C-927E-FE48-8145-74229A24E8B0}" type="presParOf" srcId="{974F300E-4386-5845-9047-D2E50BE5B9DF}" destId="{36444405-91CC-BC45-909E-8AE477F1EC7C}" srcOrd="22" destOrd="0" presId="urn:microsoft.com/office/officeart/2005/8/layout/cycle1"/>
    <dgm:cxn modelId="{F5D45BF5-9BAF-F948-AB45-4FFA21F03595}" type="presParOf" srcId="{974F300E-4386-5845-9047-D2E50BE5B9DF}" destId="{0EBEA1BD-8C57-A847-A4A1-BD492A397D4A}" srcOrd="23" destOrd="0" presId="urn:microsoft.com/office/officeart/2005/8/layout/cycle1"/>
    <dgm:cxn modelId="{90BF57E9-A17A-AD43-BBC7-9605E73EA121}" type="presParOf" srcId="{974F300E-4386-5845-9047-D2E50BE5B9DF}" destId="{A1257670-91AA-B74E-AFCB-48382C466D43}" srcOrd="24" destOrd="0" presId="urn:microsoft.com/office/officeart/2005/8/layout/cycle1"/>
    <dgm:cxn modelId="{D419092D-3669-984B-8CC7-A00792194721}" type="presParOf" srcId="{974F300E-4386-5845-9047-D2E50BE5B9DF}" destId="{19DCBC3D-EF34-4444-B52C-E59D1C44CC9D}" srcOrd="25" destOrd="0" presId="urn:microsoft.com/office/officeart/2005/8/layout/cycle1"/>
    <dgm:cxn modelId="{AC1631B5-16AE-AF4D-A1CD-C282A6A17B8B}" type="presParOf" srcId="{974F300E-4386-5845-9047-D2E50BE5B9DF}" destId="{CDA9BE8C-41E5-BF45-BAB4-5B91BDDEFF8D}" srcOrd="26" destOrd="0" presId="urn:microsoft.com/office/officeart/2005/8/layout/cycle1"/>
    <dgm:cxn modelId="{1AFEA7B4-063B-FD4E-BA1F-F1AC8F51DC02}" type="presParOf" srcId="{974F300E-4386-5845-9047-D2E50BE5B9DF}" destId="{731680F6-F070-374C-97C4-FB0156E03231}" srcOrd="27" destOrd="0" presId="urn:microsoft.com/office/officeart/2005/8/layout/cycle1"/>
    <dgm:cxn modelId="{403E7B0F-8B5E-CF48-8DFD-25199A7D732E}" type="presParOf" srcId="{974F300E-4386-5845-9047-D2E50BE5B9DF}" destId="{12C576B8-5B2D-B04B-98C4-29D5E499FD83}" srcOrd="28" destOrd="0" presId="urn:microsoft.com/office/officeart/2005/8/layout/cycle1"/>
    <dgm:cxn modelId="{DB8A3507-12A3-C74B-A179-01AE81E1913C}" type="presParOf" srcId="{974F300E-4386-5845-9047-D2E50BE5B9DF}" destId="{C4FE94AE-AFAE-8743-9525-171FDA850E0F}" srcOrd="29" destOrd="0" presId="urn:microsoft.com/office/officeart/2005/8/layout/cycle1"/>
    <dgm:cxn modelId="{C9EA95FD-3FA4-FF4E-8C08-8A8E402A36CF}" type="presParOf" srcId="{974F300E-4386-5845-9047-D2E50BE5B9DF}" destId="{FBD4D212-3E98-9843-8795-297F9EDDD657}" srcOrd="30" destOrd="0" presId="urn:microsoft.com/office/officeart/2005/8/layout/cycle1"/>
    <dgm:cxn modelId="{284BE13B-AC9F-BC4B-A9C9-F0760E179EB5}" type="presParOf" srcId="{974F300E-4386-5845-9047-D2E50BE5B9DF}" destId="{54CDBF4B-9D09-3242-A1D5-0506BD1712C5}" srcOrd="31" destOrd="0" presId="urn:microsoft.com/office/officeart/2005/8/layout/cycle1"/>
    <dgm:cxn modelId="{68BA2799-18C2-344A-AD01-56D7D88D9671}" type="presParOf" srcId="{974F300E-4386-5845-9047-D2E50BE5B9DF}" destId="{49452468-AA65-834B-B75D-72A0A7810E13}" srcOrd="32" destOrd="0" presId="urn:microsoft.com/office/officeart/2005/8/layout/cycle1"/>
    <dgm:cxn modelId="{EBC69F5F-ED39-674E-891C-EF3510682518}" type="presParOf" srcId="{974F300E-4386-5845-9047-D2E50BE5B9DF}" destId="{B0C742D0-6463-FF41-BE88-36D0AF1ED5D5}" srcOrd="33" destOrd="0" presId="urn:microsoft.com/office/officeart/2005/8/layout/cycle1"/>
    <dgm:cxn modelId="{08D18F0C-6A93-8345-9E2E-A2EFA28BFF49}" type="presParOf" srcId="{974F300E-4386-5845-9047-D2E50BE5B9DF}" destId="{CE064FAD-9527-C04A-986D-ADE7F29D4AAF}" srcOrd="34" destOrd="0" presId="urn:microsoft.com/office/officeart/2005/8/layout/cycle1"/>
    <dgm:cxn modelId="{6CE997CF-406A-B94B-B8F5-EFB59DF6110B}"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SG" sz="1600" b="1" dirty="0" smtClean="0">
              <a:solidFill>
                <a:schemeClr val="bg1"/>
              </a:solidFill>
              <a:effectLst/>
              <a:latin typeface="AA Amali"/>
              <a:ea typeface="Calibri"/>
              <a:cs typeface="Times New Roman"/>
            </a:rPr>
            <a:t>1 </a:t>
          </a:r>
          <a:r>
            <a:rPr lang="en-SG" sz="1600" b="1" dirty="0" err="1" smtClean="0">
              <a:solidFill>
                <a:schemeClr val="bg1"/>
              </a:solidFill>
              <a:effectLst/>
              <a:latin typeface="AA Amali" pitchFamily="2" charset="0"/>
              <a:ea typeface="Calibri"/>
              <a:cs typeface="Times New Roman"/>
            </a:rPr>
            <a:t>ksika</a:t>
          </a:r>
          <a:r>
            <a:rPr lang="en-SG" sz="1600" b="1" dirty="0" smtClean="0">
              <a:solidFill>
                <a:schemeClr val="bg1"/>
              </a:solidFill>
              <a:effectLst/>
              <a:latin typeface="AA Amali" pitchFamily="2" charset="0"/>
              <a:ea typeface="Calibri"/>
              <a:cs typeface="Times New Roman"/>
            </a:rPr>
            <a:t> </a:t>
          </a:r>
          <a:endParaRPr lang="en-US" sz="1600" b="1" dirty="0">
            <a:solidFill>
              <a:schemeClr val="bg1"/>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SG" sz="1600" b="1" dirty="0" smtClean="0">
              <a:solidFill>
                <a:schemeClr val="bg1"/>
              </a:solidFill>
              <a:effectLst/>
              <a:latin typeface="AA Amali"/>
              <a:ea typeface="Calibri"/>
              <a:cs typeface="Times New Roman"/>
            </a:rPr>
            <a:t>2 bh¾ </a:t>
          </a:r>
          <a:endParaRPr lang="en-US" sz="1600" b="1" dirty="0">
            <a:solidFill>
              <a:schemeClr val="bg1"/>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SG" sz="1600" b="1" dirty="0" smtClean="0">
              <a:solidFill>
                <a:schemeClr val="bg1"/>
              </a:solidFill>
              <a:effectLst/>
              <a:latin typeface="AA Amali"/>
              <a:ea typeface="Calibri"/>
              <a:cs typeface="Times New Roman"/>
            </a:rPr>
            <a:t>3 </a:t>
          </a:r>
          <a:r>
            <a:rPr lang="en-SG" sz="1600" b="1" dirty="0" err="1" smtClean="0">
              <a:solidFill>
                <a:schemeClr val="bg1"/>
              </a:solidFill>
              <a:effectLst/>
              <a:latin typeface="AA Amali" pitchFamily="2" charset="0"/>
              <a:ea typeface="Calibri"/>
              <a:cs typeface="Times New Roman"/>
            </a:rPr>
            <a:t>isjdka</a:t>
          </a:r>
          <a:r>
            <a:rPr lang="en-SG" sz="1600" b="1" dirty="0" smtClean="0">
              <a:solidFill>
                <a:schemeClr val="bg1"/>
              </a:solidFill>
              <a:effectLst/>
              <a:latin typeface="AA Amali" pitchFamily="2" charset="0"/>
              <a:ea typeface="Calibri"/>
              <a:cs typeface="Times New Roman"/>
            </a:rPr>
            <a:t> </a:t>
          </a:r>
          <a:endParaRPr lang="en-US" sz="1600" b="1" dirty="0">
            <a:solidFill>
              <a:schemeClr val="bg1"/>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SG" sz="1600" b="1" dirty="0" smtClean="0">
              <a:solidFill>
                <a:schemeClr val="bg1"/>
              </a:solidFill>
              <a:effectLst/>
              <a:latin typeface="AA Amali"/>
              <a:ea typeface="Calibri"/>
              <a:cs typeface="Times New Roman"/>
            </a:rPr>
            <a:t>4 </a:t>
          </a:r>
          <a:r>
            <a:rPr lang="en-SG" sz="1600" b="1" dirty="0" smtClean="0">
              <a:solidFill>
                <a:schemeClr val="bg1"/>
              </a:solidFill>
              <a:effectLst/>
              <a:latin typeface="AA Amali" pitchFamily="2" charset="0"/>
              <a:ea typeface="Calibri"/>
              <a:cs typeface="Times New Roman"/>
            </a:rPr>
            <a:t>;</a:t>
          </a:r>
          <a:r>
            <a:rPr lang="en-SG" sz="1600" b="1" dirty="0" err="1" smtClean="0">
              <a:solidFill>
                <a:schemeClr val="bg1"/>
              </a:solidFill>
              <a:effectLst/>
              <a:latin typeface="AA Amali" pitchFamily="2" charset="0"/>
              <a:ea typeface="Calibri"/>
              <a:cs typeface="Times New Roman"/>
            </a:rPr>
            <a:t>ïuqia</a:t>
          </a:r>
          <a:endParaRPr lang="en-US" sz="1600" b="1" dirty="0">
            <a:solidFill>
              <a:schemeClr val="bg1"/>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wdì</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SG" sz="1600" b="1" dirty="0" smtClean="0">
              <a:solidFill>
                <a:schemeClr val="bg1"/>
              </a:solidFill>
              <a:effectLst/>
              <a:latin typeface="AMILA" pitchFamily="2" charset="0"/>
              <a:ea typeface="Calibri"/>
              <a:cs typeface="Times New Roman"/>
            </a:rPr>
            <a:t>6 </a:t>
          </a:r>
          <a:r>
            <a:rPr lang="en-SG" sz="1600" b="1" dirty="0" err="1" smtClean="0">
              <a:solidFill>
                <a:schemeClr val="bg1"/>
              </a:solidFill>
              <a:effectLst/>
              <a:latin typeface="AA Amali" pitchFamily="2" charset="0"/>
              <a:ea typeface="Calibri"/>
              <a:cs typeface="Times New Roman"/>
            </a:rPr>
            <a:t>t,q,a</a:t>
          </a:r>
          <a:endParaRPr lang="en-US" sz="1600" b="1" dirty="0">
            <a:solidFill>
              <a:schemeClr val="bg1"/>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SG" sz="1600" b="1" dirty="0" smtClean="0">
              <a:solidFill>
                <a:schemeClr val="bg1"/>
              </a:solidFill>
              <a:effectLst/>
              <a:latin typeface="AA Amali"/>
              <a:ea typeface="Calibri"/>
              <a:cs typeface="Times New Roman"/>
            </a:rPr>
            <a:t>7 </a:t>
          </a:r>
          <a:r>
            <a:rPr lang="en-SG" sz="1600" b="1" dirty="0" smtClean="0">
              <a:solidFill>
                <a:schemeClr val="bg1"/>
              </a:solidFill>
              <a:effectLst/>
              <a:latin typeface="AA Amali" pitchFamily="2" charset="0"/>
              <a:ea typeface="Calibri"/>
              <a:cs typeface="Times New Roman"/>
            </a:rPr>
            <a:t>;</a:t>
          </a:r>
          <a:r>
            <a:rPr lang="en-SG" sz="1600" b="1" dirty="0" err="1" smtClean="0">
              <a:solidFill>
                <a:schemeClr val="bg1"/>
              </a:solidFill>
              <a:effectLst/>
              <a:latin typeface="AA Amali" pitchFamily="2" charset="0"/>
              <a:ea typeface="Calibri"/>
              <a:cs typeface="Times New Roman"/>
            </a:rPr>
            <a:t>sIars</a:t>
          </a:r>
          <a:endParaRPr lang="en-US" sz="1600" b="1" dirty="0">
            <a:solidFill>
              <a:schemeClr val="bg1"/>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SG" sz="1600" b="1" dirty="0" smtClean="0">
              <a:solidFill>
                <a:schemeClr val="bg1"/>
              </a:solidFill>
              <a:effectLst/>
              <a:latin typeface="AA Amali"/>
              <a:ea typeface="Calibri"/>
              <a:cs typeface="Times New Roman"/>
            </a:rPr>
            <a:t>8 u¾fniajdka</a:t>
          </a:r>
          <a:endParaRPr lang="en-US" sz="1600" b="1" dirty="0">
            <a:solidFill>
              <a:schemeClr val="bg1"/>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SG" sz="1600" b="1" dirty="0" smtClean="0">
              <a:solidFill>
                <a:schemeClr val="bg1"/>
              </a:solidFill>
              <a:effectLst/>
              <a:latin typeface="AA Amali"/>
              <a:ea typeface="Calibri"/>
              <a:cs typeface="Times New Roman"/>
            </a:rPr>
            <a:t>9 </a:t>
          </a:r>
          <a:r>
            <a:rPr lang="en-SG" sz="1600" b="1" dirty="0" err="1" smtClean="0">
              <a:solidFill>
                <a:schemeClr val="bg1"/>
              </a:solidFill>
              <a:effectLst/>
              <a:latin typeface="AA Amali" pitchFamily="2" charset="0"/>
              <a:ea typeface="Calibri"/>
              <a:cs typeface="Times New Roman"/>
            </a:rPr>
            <a:t>lsiaf,õ</a:t>
          </a:r>
          <a:endParaRPr lang="en-US" sz="1600" b="1" dirty="0">
            <a:solidFill>
              <a:schemeClr val="bg1"/>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SG" sz="1600" b="1" dirty="0" smtClean="0">
              <a:solidFill>
                <a:schemeClr val="bg1"/>
              </a:solidFill>
              <a:effectLst/>
              <a:latin typeface="AA Amali"/>
              <a:ea typeface="Calibri"/>
              <a:cs typeface="Times New Roman"/>
            </a:rPr>
            <a:t>10 </a:t>
          </a:r>
          <a:r>
            <a:rPr lang="en-SG" sz="1600" b="1" dirty="0" err="1" smtClean="0">
              <a:solidFill>
                <a:schemeClr val="bg1"/>
              </a:solidFill>
              <a:effectLst/>
              <a:latin typeface="AA Amali" pitchFamily="2" charset="0"/>
              <a:ea typeface="Calibri"/>
              <a:cs typeface="Times New Roman"/>
            </a:rPr>
            <a:t>fgfn;a</a:t>
          </a:r>
          <a:endParaRPr lang="en-US" sz="1600" b="1" dirty="0">
            <a:solidFill>
              <a:schemeClr val="bg1"/>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SG" sz="1600" b="1" dirty="0" smtClean="0">
              <a:solidFill>
                <a:schemeClr val="bg1"/>
              </a:solidFill>
              <a:effectLst/>
              <a:latin typeface="AA Amali"/>
              <a:ea typeface="Calibri"/>
              <a:cs typeface="Times New Roman"/>
            </a:rPr>
            <a:t>11 </a:t>
          </a:r>
          <a:r>
            <a:rPr lang="en-SG" sz="1600" b="1" dirty="0" err="1" smtClean="0">
              <a:solidFill>
                <a:schemeClr val="bg1"/>
              </a:solidFill>
              <a:effectLst/>
              <a:latin typeface="AA Amali" pitchFamily="2" charset="0"/>
              <a:ea typeface="Calibri"/>
              <a:cs typeface="Times New Roman"/>
            </a:rPr>
            <a:t>fInd;a</a:t>
          </a:r>
          <a:endParaRPr lang="en-US" sz="1600" b="1" dirty="0">
            <a:solidFill>
              <a:schemeClr val="bg1"/>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SG" sz="1600" b="1" dirty="0" smtClean="0">
              <a:solidFill>
                <a:schemeClr val="bg1"/>
              </a:solidFill>
              <a:effectLst/>
              <a:latin typeface="AA Amali"/>
              <a:ea typeface="Calibri"/>
              <a:cs typeface="Times New Roman"/>
            </a:rPr>
            <a:t>12 </a:t>
          </a:r>
          <a:r>
            <a:rPr lang="en-SG" sz="1600" b="1" dirty="0" smtClean="0">
              <a:solidFill>
                <a:schemeClr val="bg1"/>
              </a:solidFill>
              <a:effectLst/>
              <a:latin typeface="AA Amali" pitchFamily="2" charset="0"/>
              <a:ea typeface="Calibri"/>
              <a:cs typeface="Times New Roman"/>
            </a:rPr>
            <a:t>wo¾</a:t>
          </a:r>
          <a:endParaRPr lang="en-US" sz="1600" b="1" dirty="0">
            <a:solidFill>
              <a:schemeClr val="bg1"/>
            </a:solidFill>
            <a:latin typeface="AA Amali"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7E3437C4-CA9E-744B-A10C-AB226D685EF4}" srcId="{8E1255C9-F847-A440-83FF-7AA254CCB896}" destId="{610909C5-6334-264F-93E0-189A71FB6993}" srcOrd="10" destOrd="0" parTransId="{BAA50C28-F269-4F4D-892E-94581FC50AB9}" sibTransId="{C62D126D-D94F-0A45-AAB3-A4A2804A9AA5}"/>
    <dgm:cxn modelId="{A85B1B73-862B-AF4B-9511-52E967BC388D}" type="presOf" srcId="{591E9484-33B2-714C-AA5D-D47E80DA12F9}" destId="{CDA9BE8C-41E5-BF45-BAB4-5B91BDDEFF8D}" srcOrd="0" destOrd="0" presId="urn:microsoft.com/office/officeart/2005/8/layout/cycle1"/>
    <dgm:cxn modelId="{73D0A6A2-CC6A-654B-ADF4-5123F4C21063}" type="presOf" srcId="{325DB5A0-FE7A-8245-9663-7B515E4DF4C8}" destId="{EAEA7D1D-8D8A-4A4B-812D-D24179AFED27}" srcOrd="0" destOrd="0" presId="urn:microsoft.com/office/officeart/2005/8/layout/cycle1"/>
    <dgm:cxn modelId="{1D5F2386-A174-8549-872D-34412F0AD281}" type="presOf" srcId="{931AD6AD-68AD-1F4D-802F-C6CD780A0CDB}" destId="{19DCBC3D-EF34-4444-B52C-E59D1C44CC9D}" srcOrd="0" destOrd="0" presId="urn:microsoft.com/office/officeart/2005/8/layout/cycle1"/>
    <dgm:cxn modelId="{855C2B49-14BC-184E-9DFD-25BDD4467573}" type="presOf" srcId="{6533DBF9-2933-D44A-B9F0-8FC24EC06F20}" destId="{C4FE94AE-AFAE-8743-9525-171FDA850E0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4E5E6732-73E8-8945-A66E-0911ED3D72E0}" type="presOf" srcId="{527799A3-6798-F14C-9108-A99B044124B3}" destId="{CE064FAD-9527-C04A-986D-ADE7F29D4AA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530C4972-7F09-CE42-B94C-C9F69A6EB4A9}" type="presOf" srcId="{55B5CCF6-1B65-AC49-B1EC-CD09807E71EF}" destId="{76EDA6DC-5A32-7640-86D9-A3D1F65AC2D3}" srcOrd="0" destOrd="0" presId="urn:microsoft.com/office/officeart/2005/8/layout/cycle1"/>
    <dgm:cxn modelId="{C0AD4FD3-BDAF-6149-8AC7-C2ED5E21359E}" type="presOf" srcId="{B6065800-F57E-6842-B73C-614AFBC2DE05}" destId="{2990F259-A510-7044-A15A-189FB55AE5CB}" srcOrd="0" destOrd="0" presId="urn:microsoft.com/office/officeart/2005/8/layout/cycle1"/>
    <dgm:cxn modelId="{6E5420AF-9A42-524C-89F3-FB4EF2E81317}" type="presOf" srcId="{A9914442-2057-0542-A0EA-F935FCA28993}" destId="{B4CE740F-E5F8-1040-9068-3C0CA6A81D60}" srcOrd="0" destOrd="0" presId="urn:microsoft.com/office/officeart/2005/8/layout/cycle1"/>
    <dgm:cxn modelId="{3495CB3F-A6B8-164C-8565-65FD50768FE5}" type="presOf" srcId="{D805A741-31F4-6D45-A082-4AD4C7B066F1}" destId="{7D368AA8-A897-6A44-B2ED-5420DBBF55CD}" srcOrd="0" destOrd="0" presId="urn:microsoft.com/office/officeart/2005/8/layout/cycle1"/>
    <dgm:cxn modelId="{FCC13EF4-493C-5E42-9CD9-A5D816EDDDA3}" type="presOf" srcId="{0858D728-97B0-1A41-82DA-1572CE14754F}" destId="{9BE0E30D-6CC1-3143-BC4A-4FF2C5039316}"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A8EB440-3063-FD40-B77E-2C17CDCCD240}" type="presOf" srcId="{CCCC52AB-CFB4-904A-B94C-E1998826B4F9}" destId="{7C0589C6-43EC-854D-966B-B0C5FE9A8192}" srcOrd="0" destOrd="0" presId="urn:microsoft.com/office/officeart/2005/8/layout/cycle1"/>
    <dgm:cxn modelId="{981BDA76-ACB2-A84C-A207-990A5B1E9ABE}" type="presOf" srcId="{63159F5F-19C4-974F-B4D9-6A8388E3A179}" destId="{DC85BF06-3190-2C49-B38C-CC01414F9567}" srcOrd="0" destOrd="0" presId="urn:microsoft.com/office/officeart/2005/8/layout/cycle1"/>
    <dgm:cxn modelId="{053DDA56-2C22-6847-AC23-BEF8CDBF7D1B}" type="presOf" srcId="{54471214-3ABC-B64E-8935-4F53AC7091F5}" destId="{2257407E-2335-6E46-9533-50F1A4869162}" srcOrd="0" destOrd="0" presId="urn:microsoft.com/office/officeart/2005/8/layout/cycle1"/>
    <dgm:cxn modelId="{5F644899-C108-054F-BFE6-021CD3BD3898}" type="presOf" srcId="{19401D75-4FA1-2642-9C39-67D34D8AB9EC}" destId="{37E24780-EDFC-1D4D-B756-C90BE821441B}" srcOrd="0" destOrd="0" presId="urn:microsoft.com/office/officeart/2005/8/layout/cycle1"/>
    <dgm:cxn modelId="{BBF3E19E-FBDB-6743-8C8E-0B5453425B39}" type="presOf" srcId="{D7E87DE1-03EB-D748-89C5-D76845DF9F58}" destId="{12C576B8-5B2D-B04B-98C4-29D5E499FD8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C3DD547-D047-9D45-828F-C7C94046F4A6}" srcId="{8E1255C9-F847-A440-83FF-7AA254CCB896}" destId="{D7E87DE1-03EB-D748-89C5-D76845DF9F58}" srcOrd="9" destOrd="0" parTransId="{08AD16C4-82BB-C248-8EBD-2C05A46AF859}" sibTransId="{6533DBF9-2933-D44A-B9F0-8FC24EC06F20}"/>
    <dgm:cxn modelId="{6E0A29B9-33A3-8F4D-BBD4-672768354023}" srcId="{8E1255C9-F847-A440-83FF-7AA254CCB896}" destId="{55E743FA-081E-B447-B4F2-DEEACC6857BC}" srcOrd="7" destOrd="0" parTransId="{4994F5D2-F751-6249-8BC2-0DA8296759D8}" sibTransId="{B7792F1E-795A-8A40-9AF9-CBB036406804}"/>
    <dgm:cxn modelId="{A6D334F8-BCEA-BF43-B89E-CA56AFE2A1DA}" type="presOf" srcId="{D548EBB6-B1A8-4E4A-94F3-38AFF917AA13}" destId="{A85B6194-0CD3-0046-9C07-12EA626BEFA3}" srcOrd="0" destOrd="0" presId="urn:microsoft.com/office/officeart/2005/8/layout/cycle1"/>
    <dgm:cxn modelId="{49A4D715-0BFD-E240-A1FD-FD3011F31E27}" type="presOf" srcId="{55E743FA-081E-B447-B4F2-DEEACC6857BC}" destId="{36444405-91CC-BC45-909E-8AE477F1EC7C}" srcOrd="0" destOrd="0" presId="urn:microsoft.com/office/officeart/2005/8/layout/cycle1"/>
    <dgm:cxn modelId="{B7A76DD2-732B-024D-9E60-5F459B4FB82E}" type="presOf" srcId="{B7792F1E-795A-8A40-9AF9-CBB036406804}" destId="{0EBEA1BD-8C57-A847-A4A1-BD492A397D4A}" srcOrd="0" destOrd="0" presId="urn:microsoft.com/office/officeart/2005/8/layout/cycle1"/>
    <dgm:cxn modelId="{A4E7E4B1-6960-A34E-B030-7252A49D1ABC}" type="presOf" srcId="{8E1255C9-F847-A440-83FF-7AA254CCB896}" destId="{974F300E-4386-5845-9047-D2E50BE5B9DF}" srcOrd="0" destOrd="0" presId="urn:microsoft.com/office/officeart/2005/8/layout/cycle1"/>
    <dgm:cxn modelId="{EE04DB44-E4A3-BB4E-824C-C581FD272471}" type="presOf" srcId="{12600BCB-5734-3F4B-9543-0CB09A3EC940}" destId="{92DA8A36-05F4-4B4C-B207-6FB4CBC9688F}" srcOrd="0" destOrd="0" presId="urn:microsoft.com/office/officeart/2005/8/layout/cycle1"/>
    <dgm:cxn modelId="{909C7F8B-416A-244E-8FC8-416C08FAA778}" type="presOf" srcId="{580AAA11-E1E4-FC4E-A546-63E521F462A7}" destId="{DAE7F6D9-575B-6C47-9F2C-6177EB4BA541}" srcOrd="0" destOrd="0" presId="urn:microsoft.com/office/officeart/2005/8/layout/cycle1"/>
    <dgm:cxn modelId="{AF052B29-41D9-F144-807A-7C68658553DE}" type="presOf" srcId="{F73B3211-1799-3F44-92B6-7CEE57ECB2D3}" destId="{BF6C208F-01F8-574D-980A-D40F886CF760}"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24E8EE39-70FF-B84F-8DD2-74F1728207D4}" srcId="{8E1255C9-F847-A440-83FF-7AA254CCB896}" destId="{12600BCB-5734-3F4B-9543-0CB09A3EC940}" srcOrd="0" destOrd="0" parTransId="{694C5870-D1B6-4749-AAAC-40AAB1DA82EA}" sibTransId="{B6065800-F57E-6842-B73C-614AFBC2DE05}"/>
    <dgm:cxn modelId="{C71EFA8F-2D9D-B349-9D8F-4C4E8D5A1A88}" srcId="{8E1255C9-F847-A440-83FF-7AA254CCB896}" destId="{0858D728-97B0-1A41-82DA-1572CE14754F}" srcOrd="4" destOrd="0" parTransId="{101D8312-F9CD-0648-93A1-801EBB18F1C1}" sibTransId="{19401D75-4FA1-2642-9C39-67D34D8AB9EC}"/>
    <dgm:cxn modelId="{1133A1A1-3FD6-7D41-84EE-D4651EE7C7C1}" type="presOf" srcId="{610909C5-6334-264F-93E0-189A71FB6993}" destId="{54CDBF4B-9D09-3242-A1D5-0506BD1712C5}" srcOrd="0" destOrd="0" presId="urn:microsoft.com/office/officeart/2005/8/layout/cycle1"/>
    <dgm:cxn modelId="{85C89F60-90E5-554F-B9E9-0C2DF7338D67}" type="presOf" srcId="{C62D126D-D94F-0A45-AAB3-A4A2804A9AA5}" destId="{49452468-AA65-834B-B75D-72A0A7810E13}" srcOrd="0" destOrd="0" presId="urn:microsoft.com/office/officeart/2005/8/layout/cycle1"/>
    <dgm:cxn modelId="{4F1B6697-4BB6-7541-963E-9AF35E0ACB86}" type="presOf" srcId="{81D20D5D-F15B-B844-BCE7-07FE2E88C5B6}" destId="{2467F156-8EB3-F044-8664-8B186FD19D4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8BC02790-30A7-8E4F-A35E-2380CA591837}" srcId="{8E1255C9-F847-A440-83FF-7AA254CCB896}" destId="{F73B3211-1799-3F44-92B6-7CEE57ECB2D3}" srcOrd="5" destOrd="0" parTransId="{3185974B-797D-B74A-90E5-50DD4F820E03}" sibTransId="{580AAA11-E1E4-FC4E-A546-63E521F462A7}"/>
    <dgm:cxn modelId="{77FB5F52-692A-9040-BB1B-B0D567034E2A}" type="presParOf" srcId="{974F300E-4386-5845-9047-D2E50BE5B9DF}" destId="{BF1A72C0-4F23-214E-B2C0-EC3432C35438}" srcOrd="0" destOrd="0" presId="urn:microsoft.com/office/officeart/2005/8/layout/cycle1"/>
    <dgm:cxn modelId="{0AF211C3-CD3C-E74F-A9D2-3099A271DDC9}" type="presParOf" srcId="{974F300E-4386-5845-9047-D2E50BE5B9DF}" destId="{92DA8A36-05F4-4B4C-B207-6FB4CBC9688F}" srcOrd="1" destOrd="0" presId="urn:microsoft.com/office/officeart/2005/8/layout/cycle1"/>
    <dgm:cxn modelId="{52C2E53A-0E3E-BF42-A08C-57B4832A8D77}" type="presParOf" srcId="{974F300E-4386-5845-9047-D2E50BE5B9DF}" destId="{2990F259-A510-7044-A15A-189FB55AE5CB}" srcOrd="2" destOrd="0" presId="urn:microsoft.com/office/officeart/2005/8/layout/cycle1"/>
    <dgm:cxn modelId="{4CB1D53C-4DCA-C042-8659-6DF656F040DA}" type="presParOf" srcId="{974F300E-4386-5845-9047-D2E50BE5B9DF}" destId="{A7A1548F-03D0-7F43-8C4C-631804CE4126}" srcOrd="3" destOrd="0" presId="urn:microsoft.com/office/officeart/2005/8/layout/cycle1"/>
    <dgm:cxn modelId="{66596864-0F1D-7740-A10D-EC07274739E7}" type="presParOf" srcId="{974F300E-4386-5845-9047-D2E50BE5B9DF}" destId="{EAEA7D1D-8D8A-4A4B-812D-D24179AFED27}" srcOrd="4" destOrd="0" presId="urn:microsoft.com/office/officeart/2005/8/layout/cycle1"/>
    <dgm:cxn modelId="{80497721-72F5-1B4B-8ED9-CC0785CA83A0}" type="presParOf" srcId="{974F300E-4386-5845-9047-D2E50BE5B9DF}" destId="{2257407E-2335-6E46-9533-50F1A4869162}" srcOrd="5" destOrd="0" presId="urn:microsoft.com/office/officeart/2005/8/layout/cycle1"/>
    <dgm:cxn modelId="{50B8FF4C-EB21-B54F-838B-B099299C1A7A}" type="presParOf" srcId="{974F300E-4386-5845-9047-D2E50BE5B9DF}" destId="{3467B5D4-61EB-4C46-BB87-881C0920F2D1}" srcOrd="6" destOrd="0" presId="urn:microsoft.com/office/officeart/2005/8/layout/cycle1"/>
    <dgm:cxn modelId="{9A773E72-6F8D-DE49-B7E2-60C53616757A}" type="presParOf" srcId="{974F300E-4386-5845-9047-D2E50BE5B9DF}" destId="{2467F156-8EB3-F044-8664-8B186FD19D40}" srcOrd="7" destOrd="0" presId="urn:microsoft.com/office/officeart/2005/8/layout/cycle1"/>
    <dgm:cxn modelId="{73A99B9D-B599-0F4B-887B-DA8022D1DE94}" type="presParOf" srcId="{974F300E-4386-5845-9047-D2E50BE5B9DF}" destId="{DC85BF06-3190-2C49-B38C-CC01414F9567}" srcOrd="8" destOrd="0" presId="urn:microsoft.com/office/officeart/2005/8/layout/cycle1"/>
    <dgm:cxn modelId="{F0873AA0-4BEE-024E-8073-F47CDFEB8630}" type="presParOf" srcId="{974F300E-4386-5845-9047-D2E50BE5B9DF}" destId="{818521AB-CB19-3245-AC47-32330EC1D05A}" srcOrd="9" destOrd="0" presId="urn:microsoft.com/office/officeart/2005/8/layout/cycle1"/>
    <dgm:cxn modelId="{A2BEF10D-6613-DA45-90A8-7C0736430980}" type="presParOf" srcId="{974F300E-4386-5845-9047-D2E50BE5B9DF}" destId="{A85B6194-0CD3-0046-9C07-12EA626BEFA3}" srcOrd="10" destOrd="0" presId="urn:microsoft.com/office/officeart/2005/8/layout/cycle1"/>
    <dgm:cxn modelId="{844834DE-18FD-D94F-8A0F-E74D31BDD907}" type="presParOf" srcId="{974F300E-4386-5845-9047-D2E50BE5B9DF}" destId="{76EDA6DC-5A32-7640-86D9-A3D1F65AC2D3}" srcOrd="11" destOrd="0" presId="urn:microsoft.com/office/officeart/2005/8/layout/cycle1"/>
    <dgm:cxn modelId="{1F63F9F1-48D5-234C-9F78-B5E468FE81D4}" type="presParOf" srcId="{974F300E-4386-5845-9047-D2E50BE5B9DF}" destId="{5FEB966B-5E78-494C-B5A1-6F18B3A362B7}" srcOrd="12" destOrd="0" presId="urn:microsoft.com/office/officeart/2005/8/layout/cycle1"/>
    <dgm:cxn modelId="{096345A1-6AE4-9149-A154-1651F28BF089}" type="presParOf" srcId="{974F300E-4386-5845-9047-D2E50BE5B9DF}" destId="{9BE0E30D-6CC1-3143-BC4A-4FF2C5039316}" srcOrd="13" destOrd="0" presId="urn:microsoft.com/office/officeart/2005/8/layout/cycle1"/>
    <dgm:cxn modelId="{5F10A635-9636-624C-8068-4CE3F76BEDFE}" type="presParOf" srcId="{974F300E-4386-5845-9047-D2E50BE5B9DF}" destId="{37E24780-EDFC-1D4D-B756-C90BE821441B}" srcOrd="14" destOrd="0" presId="urn:microsoft.com/office/officeart/2005/8/layout/cycle1"/>
    <dgm:cxn modelId="{15FE3B83-216A-3C4A-ABD0-0A7C682E52CD}" type="presParOf" srcId="{974F300E-4386-5845-9047-D2E50BE5B9DF}" destId="{788B510C-5C6F-7E4F-BD2A-4B0F37349509}" srcOrd="15" destOrd="0" presId="urn:microsoft.com/office/officeart/2005/8/layout/cycle1"/>
    <dgm:cxn modelId="{22AE2214-8269-D54E-A605-29D55C818042}" type="presParOf" srcId="{974F300E-4386-5845-9047-D2E50BE5B9DF}" destId="{BF6C208F-01F8-574D-980A-D40F886CF760}" srcOrd="16" destOrd="0" presId="urn:microsoft.com/office/officeart/2005/8/layout/cycle1"/>
    <dgm:cxn modelId="{23FEDE38-F98F-0842-AD7A-7C1054C87100}" type="presParOf" srcId="{974F300E-4386-5845-9047-D2E50BE5B9DF}" destId="{DAE7F6D9-575B-6C47-9F2C-6177EB4BA541}" srcOrd="17" destOrd="0" presId="urn:microsoft.com/office/officeart/2005/8/layout/cycle1"/>
    <dgm:cxn modelId="{82BA3BB7-4F37-C640-9D08-027D2B23AADF}" type="presParOf" srcId="{974F300E-4386-5845-9047-D2E50BE5B9DF}" destId="{3AD74439-13B4-6B4C-A74C-96BE28333D49}" srcOrd="18" destOrd="0" presId="urn:microsoft.com/office/officeart/2005/8/layout/cycle1"/>
    <dgm:cxn modelId="{4BEA930E-7129-A443-AC4E-0DB1AC1D971C}" type="presParOf" srcId="{974F300E-4386-5845-9047-D2E50BE5B9DF}" destId="{B4CE740F-E5F8-1040-9068-3C0CA6A81D60}" srcOrd="19" destOrd="0" presId="urn:microsoft.com/office/officeart/2005/8/layout/cycle1"/>
    <dgm:cxn modelId="{09C14CE4-53A8-1347-88F8-8D61F39F56A4}" type="presParOf" srcId="{974F300E-4386-5845-9047-D2E50BE5B9DF}" destId="{7D368AA8-A897-6A44-B2ED-5420DBBF55CD}" srcOrd="20" destOrd="0" presId="urn:microsoft.com/office/officeart/2005/8/layout/cycle1"/>
    <dgm:cxn modelId="{722B8546-B134-534A-9B71-CE9C15AB33F8}" type="presParOf" srcId="{974F300E-4386-5845-9047-D2E50BE5B9DF}" destId="{256A8A82-B1CB-EF43-AB66-A3D1C8A54B59}" srcOrd="21" destOrd="0" presId="urn:microsoft.com/office/officeart/2005/8/layout/cycle1"/>
    <dgm:cxn modelId="{33E4247C-38DE-9740-A687-4D2F8439C22B}" type="presParOf" srcId="{974F300E-4386-5845-9047-D2E50BE5B9DF}" destId="{36444405-91CC-BC45-909E-8AE477F1EC7C}" srcOrd="22" destOrd="0" presId="urn:microsoft.com/office/officeart/2005/8/layout/cycle1"/>
    <dgm:cxn modelId="{E704D6A9-D1D4-1941-9BC9-F100AB59E468}" type="presParOf" srcId="{974F300E-4386-5845-9047-D2E50BE5B9DF}" destId="{0EBEA1BD-8C57-A847-A4A1-BD492A397D4A}" srcOrd="23" destOrd="0" presId="urn:microsoft.com/office/officeart/2005/8/layout/cycle1"/>
    <dgm:cxn modelId="{BB1CE1AA-3A9C-0F43-AE76-AA03EC2EB8F0}" type="presParOf" srcId="{974F300E-4386-5845-9047-D2E50BE5B9DF}" destId="{A1257670-91AA-B74E-AFCB-48382C466D43}" srcOrd="24" destOrd="0" presId="urn:microsoft.com/office/officeart/2005/8/layout/cycle1"/>
    <dgm:cxn modelId="{35E73199-D220-214D-A300-5DA53A1DAFD5}" type="presParOf" srcId="{974F300E-4386-5845-9047-D2E50BE5B9DF}" destId="{19DCBC3D-EF34-4444-B52C-E59D1C44CC9D}" srcOrd="25" destOrd="0" presId="urn:microsoft.com/office/officeart/2005/8/layout/cycle1"/>
    <dgm:cxn modelId="{9814B60F-C324-7943-A29F-9D230C6880D4}" type="presParOf" srcId="{974F300E-4386-5845-9047-D2E50BE5B9DF}" destId="{CDA9BE8C-41E5-BF45-BAB4-5B91BDDEFF8D}" srcOrd="26" destOrd="0" presId="urn:microsoft.com/office/officeart/2005/8/layout/cycle1"/>
    <dgm:cxn modelId="{4345857C-70DC-2943-AFE7-C5440F7FE6D1}" type="presParOf" srcId="{974F300E-4386-5845-9047-D2E50BE5B9DF}" destId="{731680F6-F070-374C-97C4-FB0156E03231}" srcOrd="27" destOrd="0" presId="urn:microsoft.com/office/officeart/2005/8/layout/cycle1"/>
    <dgm:cxn modelId="{97C03B81-A2F5-1446-B122-B3CB2ACD2C5A}" type="presParOf" srcId="{974F300E-4386-5845-9047-D2E50BE5B9DF}" destId="{12C576B8-5B2D-B04B-98C4-29D5E499FD83}" srcOrd="28" destOrd="0" presId="urn:microsoft.com/office/officeart/2005/8/layout/cycle1"/>
    <dgm:cxn modelId="{82204881-A627-474E-A8F0-340D26EEA662}" type="presParOf" srcId="{974F300E-4386-5845-9047-D2E50BE5B9DF}" destId="{C4FE94AE-AFAE-8743-9525-171FDA850E0F}" srcOrd="29" destOrd="0" presId="urn:microsoft.com/office/officeart/2005/8/layout/cycle1"/>
    <dgm:cxn modelId="{A21ADE4F-53F3-EF46-94A0-DAB5728DFA48}" type="presParOf" srcId="{974F300E-4386-5845-9047-D2E50BE5B9DF}" destId="{FBD4D212-3E98-9843-8795-297F9EDDD657}" srcOrd="30" destOrd="0" presId="urn:microsoft.com/office/officeart/2005/8/layout/cycle1"/>
    <dgm:cxn modelId="{9ADBC498-18B2-DD43-8AEF-F654133D603A}" type="presParOf" srcId="{974F300E-4386-5845-9047-D2E50BE5B9DF}" destId="{54CDBF4B-9D09-3242-A1D5-0506BD1712C5}" srcOrd="31" destOrd="0" presId="urn:microsoft.com/office/officeart/2005/8/layout/cycle1"/>
    <dgm:cxn modelId="{0C310BF0-3CCC-DA4A-8B4C-EAA8D3AB8A63}" type="presParOf" srcId="{974F300E-4386-5845-9047-D2E50BE5B9DF}" destId="{49452468-AA65-834B-B75D-72A0A7810E13}" srcOrd="32" destOrd="0" presId="urn:microsoft.com/office/officeart/2005/8/layout/cycle1"/>
    <dgm:cxn modelId="{D6F72CE4-ABDA-4D46-93FF-4CE0DEFF56EE}" type="presParOf" srcId="{974F300E-4386-5845-9047-D2E50BE5B9DF}" destId="{B0C742D0-6463-FF41-BE88-36D0AF1ED5D5}" srcOrd="33" destOrd="0" presId="urn:microsoft.com/office/officeart/2005/8/layout/cycle1"/>
    <dgm:cxn modelId="{9C99C1B6-706F-3445-B0E9-BDB72922D14B}" type="presParOf" srcId="{974F300E-4386-5845-9047-D2E50BE5B9DF}" destId="{CE064FAD-9527-C04A-986D-ADE7F29D4AAF}" srcOrd="34" destOrd="0" presId="urn:microsoft.com/office/officeart/2005/8/layout/cycle1"/>
    <dgm:cxn modelId="{6DBD8DC9-E5E4-5447-B5E1-0133028B4F4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a:t>
          </a:r>
          <a:r>
            <a:rPr lang="en-US" sz="1600" dirty="0" smtClean="0">
              <a:solidFill>
                <a:srgbClr val="FFFFFF">
                  <a:hueOff val="0"/>
                  <a:satOff val="0"/>
                  <a:lumOff val="0"/>
                  <a:alphaOff val="0"/>
                </a:srgbClr>
              </a:solidFill>
              <a:latin typeface="AA Amali" pitchFamily="2" charset="0"/>
              <a:ea typeface="+mn-ea"/>
              <a:cs typeface="+mn-cs"/>
            </a:rPr>
            <a:t>bfh¾</a:t>
          </a:r>
          <a:endParaRPr lang="en-US" sz="1600" dirty="0">
            <a:solidFill>
              <a:srgbClr val="FFFFFF">
                <a:hueOff val="0"/>
                <a:satOff val="0"/>
                <a:lumOff val="0"/>
                <a:alphaOff val="0"/>
              </a:srgbClr>
            </a:solidFill>
            <a:latin typeface="AA Amali" pitchFamily="2" charset="0"/>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wdì</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en-US" sz="1600" dirty="0" err="1" smtClean="0">
              <a:solidFill>
                <a:srgbClr val="FFFFFF">
                  <a:hueOff val="0"/>
                  <a:satOff val="0"/>
                  <a:lumOff val="0"/>
                  <a:alphaOff val="0"/>
                </a:srgbClr>
              </a:solidFill>
              <a:latin typeface="AA Amali" pitchFamily="2" charset="0"/>
              <a:ea typeface="+mn-ea"/>
              <a:cs typeface="+mn-cs"/>
            </a:rPr>
            <a:t>áIars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smtClean="0">
              <a:solidFill>
                <a:srgbClr val="FFFFFF">
                  <a:hueOff val="0"/>
                  <a:satOff val="0"/>
                  <a:lumOff val="0"/>
                  <a:alphaOff val="0"/>
                </a:srgbClr>
              </a:solidFill>
              <a:latin typeface="AA Amali" pitchFamily="2" charset="0"/>
              <a:ea typeface="+mn-ea"/>
              <a:cs typeface="+mn-cs"/>
            </a:rPr>
            <a:t>u¾fniajdka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a:t>
          </a:r>
          <a:r>
            <a:rPr lang="en-US" sz="1600" dirty="0" err="1" smtClean="0">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en-US" sz="1600" dirty="0" err="1"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a:t>
          </a:r>
          <a:r>
            <a:rPr lang="en-US" sz="1600" dirty="0" smtClean="0">
              <a:solidFill>
                <a:srgbClr val="FFFFFF">
                  <a:hueOff val="0"/>
                  <a:satOff val="0"/>
                  <a:lumOff val="0"/>
                  <a:alphaOff val="0"/>
                </a:srgbClr>
              </a:solidFill>
              <a:latin typeface="AA Amali" pitchFamily="2" charset="0"/>
              <a:ea typeface="+mn-ea"/>
              <a:cs typeface="+mn-cs"/>
            </a:rPr>
            <a:t>wo¾</a:t>
          </a:r>
          <a:r>
            <a:rPr lang="en-US" sz="1600" dirty="0" smtClean="0">
              <a:solidFill>
                <a:srgbClr val="FFFFFF">
                  <a:hueOff val="0"/>
                  <a:satOff val="0"/>
                  <a:lumOff val="0"/>
                  <a:alphaOff val="0"/>
                </a:srgbClr>
              </a:solidFill>
              <a:latin typeface="Tahoma"/>
              <a:ea typeface="+mn-ea"/>
              <a:cs typeface="+mn-cs"/>
            </a:rPr>
            <a:t> </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49280860-E8D4-2043-B03F-6A0D9195A20D}" type="presOf" srcId="{580AAA11-E1E4-FC4E-A546-63E521F462A7}" destId="{DAE7F6D9-575B-6C47-9F2C-6177EB4BA541}"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6D8DB398-B691-BB44-9C73-FF3CB550B8C9}" type="presOf" srcId="{12600BCB-5734-3F4B-9543-0CB09A3EC940}" destId="{92DA8A36-05F4-4B4C-B207-6FB4CBC9688F}" srcOrd="0" destOrd="0" presId="urn:microsoft.com/office/officeart/2005/8/layout/cycle1"/>
    <dgm:cxn modelId="{1C54F325-FC26-D743-B9AE-0712CB721591}" type="presOf" srcId="{591E9484-33B2-714C-AA5D-D47E80DA12F9}" destId="{CDA9BE8C-41E5-BF45-BAB4-5B91BDDEFF8D}" srcOrd="0" destOrd="0" presId="urn:microsoft.com/office/officeart/2005/8/layout/cycle1"/>
    <dgm:cxn modelId="{86F0F87F-6160-E949-8226-A3CEB76398A3}" type="presOf" srcId="{CCCC52AB-CFB4-904A-B94C-E1998826B4F9}" destId="{7C0589C6-43EC-854D-966B-B0C5FE9A8192}"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43A2D624-36A7-0349-8165-2080658490D3}" srcId="{8E1255C9-F847-A440-83FF-7AA254CCB896}" destId="{A9914442-2057-0542-A0EA-F935FCA28993}" srcOrd="6" destOrd="0" parTransId="{7C8B2F9C-9DC8-B341-9185-DD1FDBDEC5E5}" sibTransId="{D805A741-31F4-6D45-A082-4AD4C7B066F1}"/>
    <dgm:cxn modelId="{C71EFA8F-2D9D-B349-9D8F-4C4E8D5A1A88}" srcId="{8E1255C9-F847-A440-83FF-7AA254CCB896}" destId="{0858D728-97B0-1A41-82DA-1572CE14754F}" srcOrd="4" destOrd="0" parTransId="{101D8312-F9CD-0648-93A1-801EBB18F1C1}" sibTransId="{19401D75-4FA1-2642-9C39-67D34D8AB9EC}"/>
    <dgm:cxn modelId="{24E8EE39-70FF-B84F-8DD2-74F1728207D4}" srcId="{8E1255C9-F847-A440-83FF-7AA254CCB896}" destId="{12600BCB-5734-3F4B-9543-0CB09A3EC940}" srcOrd="0" destOrd="0" parTransId="{694C5870-D1B6-4749-AAAC-40AAB1DA82EA}" sibTransId="{B6065800-F57E-6842-B73C-614AFBC2DE05}"/>
    <dgm:cxn modelId="{71EFAB9A-20FA-E94E-93A9-099331E3B964}" type="presOf" srcId="{55B5CCF6-1B65-AC49-B1EC-CD09807E71EF}" destId="{76EDA6DC-5A32-7640-86D9-A3D1F65AC2D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ABE79A8A-5EE4-5E41-B2BA-74AFC93D12CB}" type="presOf" srcId="{F73B3211-1799-3F44-92B6-7CEE57ECB2D3}" destId="{BF6C208F-01F8-574D-980A-D40F886CF76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3E32EBB6-2B14-D941-AE22-413C8D638B1E}" type="presOf" srcId="{931AD6AD-68AD-1F4D-802F-C6CD780A0CDB}" destId="{19DCBC3D-EF34-4444-B52C-E59D1C44CC9D}" srcOrd="0" destOrd="0" presId="urn:microsoft.com/office/officeart/2005/8/layout/cycle1"/>
    <dgm:cxn modelId="{10D4A02F-03E6-D846-9F81-A5F0FB9EF260}" type="presOf" srcId="{54471214-3ABC-B64E-8935-4F53AC7091F5}" destId="{2257407E-2335-6E46-9533-50F1A4869162}" srcOrd="0" destOrd="0" presId="urn:microsoft.com/office/officeart/2005/8/layout/cycle1"/>
    <dgm:cxn modelId="{629CD143-726F-3049-98AB-6402318779C0}" type="presOf" srcId="{55E743FA-081E-B447-B4F2-DEEACC6857BC}" destId="{36444405-91CC-BC45-909E-8AE477F1EC7C}" srcOrd="0" destOrd="0" presId="urn:microsoft.com/office/officeart/2005/8/layout/cycle1"/>
    <dgm:cxn modelId="{8026F07C-6EA0-C649-89E7-94E0151822C4}" type="presOf" srcId="{325DB5A0-FE7A-8245-9663-7B515E4DF4C8}" destId="{EAEA7D1D-8D8A-4A4B-812D-D24179AFED27}" srcOrd="0" destOrd="0" presId="urn:microsoft.com/office/officeart/2005/8/layout/cycle1"/>
    <dgm:cxn modelId="{B0E6C128-5B3E-9E48-840D-8E04E22A868E}" type="presOf" srcId="{19401D75-4FA1-2642-9C39-67D34D8AB9EC}" destId="{37E24780-EDFC-1D4D-B756-C90BE821441B}" srcOrd="0" destOrd="0" presId="urn:microsoft.com/office/officeart/2005/8/layout/cycle1"/>
    <dgm:cxn modelId="{C73A5B58-C667-B742-8263-179746E9401F}" type="presOf" srcId="{527799A3-6798-F14C-9108-A99B044124B3}" destId="{CE064FAD-9527-C04A-986D-ADE7F29D4AAF}" srcOrd="0" destOrd="0" presId="urn:microsoft.com/office/officeart/2005/8/layout/cycle1"/>
    <dgm:cxn modelId="{1923DA36-20D0-C345-A4FF-74A969824B52}" type="presOf" srcId="{D805A741-31F4-6D45-A082-4AD4C7B066F1}" destId="{7D368AA8-A897-6A44-B2ED-5420DBBF55CD}" srcOrd="0" destOrd="0" presId="urn:microsoft.com/office/officeart/2005/8/layout/cycle1"/>
    <dgm:cxn modelId="{18C1454B-A5E7-5042-A3A0-D9065B657F46}" type="presOf" srcId="{8E1255C9-F847-A440-83FF-7AA254CCB896}" destId="{974F300E-4386-5845-9047-D2E50BE5B9D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3AFC1B07-50FE-094B-ADEE-00DF9AFAE25C}" type="presOf" srcId="{D7E87DE1-03EB-D748-89C5-D76845DF9F58}" destId="{12C576B8-5B2D-B04B-98C4-29D5E499FD83}" srcOrd="0" destOrd="0" presId="urn:microsoft.com/office/officeart/2005/8/layout/cycle1"/>
    <dgm:cxn modelId="{D3B7F277-5190-B542-A2A0-B0B833C30B5D}" type="presOf" srcId="{63159F5F-19C4-974F-B4D9-6A8388E3A179}" destId="{DC85BF06-3190-2C49-B38C-CC01414F9567}" srcOrd="0" destOrd="0" presId="urn:microsoft.com/office/officeart/2005/8/layout/cycle1"/>
    <dgm:cxn modelId="{7079E90F-BF87-0E43-8652-E40723534AB1}" type="presOf" srcId="{610909C5-6334-264F-93E0-189A71FB6993}" destId="{54CDBF4B-9D09-3242-A1D5-0506BD1712C5}" srcOrd="0" destOrd="0" presId="urn:microsoft.com/office/officeart/2005/8/layout/cycle1"/>
    <dgm:cxn modelId="{CCF46CA1-68E2-E047-BE6E-4E39041D72B8}" type="presOf" srcId="{A9914442-2057-0542-A0EA-F935FCA28993}" destId="{B4CE740F-E5F8-1040-9068-3C0CA6A81D60}" srcOrd="0" destOrd="0" presId="urn:microsoft.com/office/officeart/2005/8/layout/cycle1"/>
    <dgm:cxn modelId="{A4AA96F6-78EC-B148-A1DF-B0B12CCEA319}" type="presOf" srcId="{C62D126D-D94F-0A45-AAB3-A4A2804A9AA5}" destId="{49452468-AA65-834B-B75D-72A0A7810E1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7B1223D5-69DD-E34A-A89B-62439F6B5C6F}" type="presOf" srcId="{B7792F1E-795A-8A40-9AF9-CBB036406804}" destId="{0EBEA1BD-8C57-A847-A4A1-BD492A397D4A}"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6B2E45D4-E980-1F45-BAAB-AD5C767A3631}" type="presOf" srcId="{81D20D5D-F15B-B844-BCE7-07FE2E88C5B6}" destId="{2467F156-8EB3-F044-8664-8B186FD19D40}" srcOrd="0" destOrd="0" presId="urn:microsoft.com/office/officeart/2005/8/layout/cycle1"/>
    <dgm:cxn modelId="{70AAB40D-EE88-9A45-91F2-96FACF3B1037}" type="presOf" srcId="{B6065800-F57E-6842-B73C-614AFBC2DE05}" destId="{2990F259-A510-7044-A15A-189FB55AE5CB}" srcOrd="0" destOrd="0" presId="urn:microsoft.com/office/officeart/2005/8/layout/cycle1"/>
    <dgm:cxn modelId="{1350F2C1-51FF-0641-9232-112BBBB51342}" type="presOf" srcId="{0858D728-97B0-1A41-82DA-1572CE14754F}" destId="{9BE0E30D-6CC1-3143-BC4A-4FF2C5039316}"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5734E2-D09F-E649-82A1-0A379C852914}" type="presOf" srcId="{D548EBB6-B1A8-4E4A-94F3-38AFF917AA13}" destId="{A85B6194-0CD3-0046-9C07-12EA626BEFA3}" srcOrd="0" destOrd="0" presId="urn:microsoft.com/office/officeart/2005/8/layout/cycle1"/>
    <dgm:cxn modelId="{2DB4F57D-8FF2-CC47-9C72-B36DA15BDA05}" type="presOf" srcId="{6533DBF9-2933-D44A-B9F0-8FC24EC06F20}" destId="{C4FE94AE-AFAE-8743-9525-171FDA850E0F}" srcOrd="0" destOrd="0" presId="urn:microsoft.com/office/officeart/2005/8/layout/cycle1"/>
    <dgm:cxn modelId="{1BB8E05B-E115-5C41-BC9D-5D44FAF4A1B6}" type="presParOf" srcId="{974F300E-4386-5845-9047-D2E50BE5B9DF}" destId="{BF1A72C0-4F23-214E-B2C0-EC3432C35438}" srcOrd="0" destOrd="0" presId="urn:microsoft.com/office/officeart/2005/8/layout/cycle1"/>
    <dgm:cxn modelId="{EA3A3DC0-0499-E64D-A189-98736C28C87D}" type="presParOf" srcId="{974F300E-4386-5845-9047-D2E50BE5B9DF}" destId="{92DA8A36-05F4-4B4C-B207-6FB4CBC9688F}" srcOrd="1" destOrd="0" presId="urn:microsoft.com/office/officeart/2005/8/layout/cycle1"/>
    <dgm:cxn modelId="{7A87E16A-B79C-654D-8A1A-9051D8BA30BD}" type="presParOf" srcId="{974F300E-4386-5845-9047-D2E50BE5B9DF}" destId="{2990F259-A510-7044-A15A-189FB55AE5CB}" srcOrd="2" destOrd="0" presId="urn:microsoft.com/office/officeart/2005/8/layout/cycle1"/>
    <dgm:cxn modelId="{5758C44E-C131-824D-9E14-17C2162E929E}" type="presParOf" srcId="{974F300E-4386-5845-9047-D2E50BE5B9DF}" destId="{A7A1548F-03D0-7F43-8C4C-631804CE4126}" srcOrd="3" destOrd="0" presId="urn:microsoft.com/office/officeart/2005/8/layout/cycle1"/>
    <dgm:cxn modelId="{4B0D506E-B0B9-7F43-8F58-F2A622E19F22}" type="presParOf" srcId="{974F300E-4386-5845-9047-D2E50BE5B9DF}" destId="{EAEA7D1D-8D8A-4A4B-812D-D24179AFED27}" srcOrd="4" destOrd="0" presId="urn:microsoft.com/office/officeart/2005/8/layout/cycle1"/>
    <dgm:cxn modelId="{362DC775-6696-6149-9295-CC5F37511AEC}" type="presParOf" srcId="{974F300E-4386-5845-9047-D2E50BE5B9DF}" destId="{2257407E-2335-6E46-9533-50F1A4869162}" srcOrd="5" destOrd="0" presId="urn:microsoft.com/office/officeart/2005/8/layout/cycle1"/>
    <dgm:cxn modelId="{EEF6073C-9AE1-1E40-B076-92B9127B30B6}" type="presParOf" srcId="{974F300E-4386-5845-9047-D2E50BE5B9DF}" destId="{3467B5D4-61EB-4C46-BB87-881C0920F2D1}" srcOrd="6" destOrd="0" presId="urn:microsoft.com/office/officeart/2005/8/layout/cycle1"/>
    <dgm:cxn modelId="{D2C6EAE9-3105-F142-9032-11E3C5FF3F25}" type="presParOf" srcId="{974F300E-4386-5845-9047-D2E50BE5B9DF}" destId="{2467F156-8EB3-F044-8664-8B186FD19D40}" srcOrd="7" destOrd="0" presId="urn:microsoft.com/office/officeart/2005/8/layout/cycle1"/>
    <dgm:cxn modelId="{8011ACEC-3CD9-7448-95A5-A76E61BF528D}" type="presParOf" srcId="{974F300E-4386-5845-9047-D2E50BE5B9DF}" destId="{DC85BF06-3190-2C49-B38C-CC01414F9567}" srcOrd="8" destOrd="0" presId="urn:microsoft.com/office/officeart/2005/8/layout/cycle1"/>
    <dgm:cxn modelId="{C6AC017A-8840-144F-BE36-BD54FB8C3BDE}" type="presParOf" srcId="{974F300E-4386-5845-9047-D2E50BE5B9DF}" destId="{818521AB-CB19-3245-AC47-32330EC1D05A}" srcOrd="9" destOrd="0" presId="urn:microsoft.com/office/officeart/2005/8/layout/cycle1"/>
    <dgm:cxn modelId="{FA41D4AA-2A50-6447-B563-CCD6BC792424}" type="presParOf" srcId="{974F300E-4386-5845-9047-D2E50BE5B9DF}" destId="{A85B6194-0CD3-0046-9C07-12EA626BEFA3}" srcOrd="10" destOrd="0" presId="urn:microsoft.com/office/officeart/2005/8/layout/cycle1"/>
    <dgm:cxn modelId="{5CF159AA-F650-AA46-92D7-95449E45D9A7}" type="presParOf" srcId="{974F300E-4386-5845-9047-D2E50BE5B9DF}" destId="{76EDA6DC-5A32-7640-86D9-A3D1F65AC2D3}" srcOrd="11" destOrd="0" presId="urn:microsoft.com/office/officeart/2005/8/layout/cycle1"/>
    <dgm:cxn modelId="{1DBFC26D-3D96-8741-AC8D-3C1AF9521F6A}" type="presParOf" srcId="{974F300E-4386-5845-9047-D2E50BE5B9DF}" destId="{5FEB966B-5E78-494C-B5A1-6F18B3A362B7}" srcOrd="12" destOrd="0" presId="urn:microsoft.com/office/officeart/2005/8/layout/cycle1"/>
    <dgm:cxn modelId="{F63C0E32-73A4-9F4C-87B5-9224DBD8FE88}" type="presParOf" srcId="{974F300E-4386-5845-9047-D2E50BE5B9DF}" destId="{9BE0E30D-6CC1-3143-BC4A-4FF2C5039316}" srcOrd="13" destOrd="0" presId="urn:microsoft.com/office/officeart/2005/8/layout/cycle1"/>
    <dgm:cxn modelId="{D384E54C-FEA3-8E4F-AEA8-AFC374FBB200}" type="presParOf" srcId="{974F300E-4386-5845-9047-D2E50BE5B9DF}" destId="{37E24780-EDFC-1D4D-B756-C90BE821441B}" srcOrd="14" destOrd="0" presId="urn:microsoft.com/office/officeart/2005/8/layout/cycle1"/>
    <dgm:cxn modelId="{F721C26D-A252-6345-A66E-D38323570156}" type="presParOf" srcId="{974F300E-4386-5845-9047-D2E50BE5B9DF}" destId="{788B510C-5C6F-7E4F-BD2A-4B0F37349509}" srcOrd="15" destOrd="0" presId="urn:microsoft.com/office/officeart/2005/8/layout/cycle1"/>
    <dgm:cxn modelId="{032582B2-C371-4E46-9D02-648939FB2337}" type="presParOf" srcId="{974F300E-4386-5845-9047-D2E50BE5B9DF}" destId="{BF6C208F-01F8-574D-980A-D40F886CF760}" srcOrd="16" destOrd="0" presId="urn:microsoft.com/office/officeart/2005/8/layout/cycle1"/>
    <dgm:cxn modelId="{E286CDFC-72C3-CE42-AAFA-A61502A1500D}" type="presParOf" srcId="{974F300E-4386-5845-9047-D2E50BE5B9DF}" destId="{DAE7F6D9-575B-6C47-9F2C-6177EB4BA541}" srcOrd="17" destOrd="0" presId="urn:microsoft.com/office/officeart/2005/8/layout/cycle1"/>
    <dgm:cxn modelId="{7562D408-4AAF-7B42-94CA-875E9E87FDEC}" type="presParOf" srcId="{974F300E-4386-5845-9047-D2E50BE5B9DF}" destId="{3AD74439-13B4-6B4C-A74C-96BE28333D49}" srcOrd="18" destOrd="0" presId="urn:microsoft.com/office/officeart/2005/8/layout/cycle1"/>
    <dgm:cxn modelId="{76AF680D-48DD-BD44-914D-5DA1EC19623E}" type="presParOf" srcId="{974F300E-4386-5845-9047-D2E50BE5B9DF}" destId="{B4CE740F-E5F8-1040-9068-3C0CA6A81D60}" srcOrd="19" destOrd="0" presId="urn:microsoft.com/office/officeart/2005/8/layout/cycle1"/>
    <dgm:cxn modelId="{3211796F-0AE6-2B4F-9A8D-8C04FE75175E}" type="presParOf" srcId="{974F300E-4386-5845-9047-D2E50BE5B9DF}" destId="{7D368AA8-A897-6A44-B2ED-5420DBBF55CD}" srcOrd="20" destOrd="0" presId="urn:microsoft.com/office/officeart/2005/8/layout/cycle1"/>
    <dgm:cxn modelId="{F43B55A1-E6B3-E740-AEC4-A849734E01D5}" type="presParOf" srcId="{974F300E-4386-5845-9047-D2E50BE5B9DF}" destId="{256A8A82-B1CB-EF43-AB66-A3D1C8A54B59}" srcOrd="21" destOrd="0" presId="urn:microsoft.com/office/officeart/2005/8/layout/cycle1"/>
    <dgm:cxn modelId="{72F425D8-C460-D14E-A9FF-4DF4C353BBB4}" type="presParOf" srcId="{974F300E-4386-5845-9047-D2E50BE5B9DF}" destId="{36444405-91CC-BC45-909E-8AE477F1EC7C}" srcOrd="22" destOrd="0" presId="urn:microsoft.com/office/officeart/2005/8/layout/cycle1"/>
    <dgm:cxn modelId="{23A80E64-111A-8040-8909-B7B564B46785}" type="presParOf" srcId="{974F300E-4386-5845-9047-D2E50BE5B9DF}" destId="{0EBEA1BD-8C57-A847-A4A1-BD492A397D4A}" srcOrd="23" destOrd="0" presId="urn:microsoft.com/office/officeart/2005/8/layout/cycle1"/>
    <dgm:cxn modelId="{D9D92A64-5A28-8142-81C0-A4D8E5DFF5EE}" type="presParOf" srcId="{974F300E-4386-5845-9047-D2E50BE5B9DF}" destId="{A1257670-91AA-B74E-AFCB-48382C466D43}" srcOrd="24" destOrd="0" presId="urn:microsoft.com/office/officeart/2005/8/layout/cycle1"/>
    <dgm:cxn modelId="{0895066C-CA37-F349-8577-079B12DB1670}" type="presParOf" srcId="{974F300E-4386-5845-9047-D2E50BE5B9DF}" destId="{19DCBC3D-EF34-4444-B52C-E59D1C44CC9D}" srcOrd="25" destOrd="0" presId="urn:microsoft.com/office/officeart/2005/8/layout/cycle1"/>
    <dgm:cxn modelId="{5A7D2E96-027F-AB4C-AD7A-5699CD1A2CDA}" type="presParOf" srcId="{974F300E-4386-5845-9047-D2E50BE5B9DF}" destId="{CDA9BE8C-41E5-BF45-BAB4-5B91BDDEFF8D}" srcOrd="26" destOrd="0" presId="urn:microsoft.com/office/officeart/2005/8/layout/cycle1"/>
    <dgm:cxn modelId="{98108F85-7C50-4A41-9607-27B0454DD29F}" type="presParOf" srcId="{974F300E-4386-5845-9047-D2E50BE5B9DF}" destId="{731680F6-F070-374C-97C4-FB0156E03231}" srcOrd="27" destOrd="0" presId="urn:microsoft.com/office/officeart/2005/8/layout/cycle1"/>
    <dgm:cxn modelId="{4C75FD33-C59E-1645-8CDD-6C504D3421D5}" type="presParOf" srcId="{974F300E-4386-5845-9047-D2E50BE5B9DF}" destId="{12C576B8-5B2D-B04B-98C4-29D5E499FD83}" srcOrd="28" destOrd="0" presId="urn:microsoft.com/office/officeart/2005/8/layout/cycle1"/>
    <dgm:cxn modelId="{F5ED4282-C838-4D4B-BC2C-8ED20432469A}" type="presParOf" srcId="{974F300E-4386-5845-9047-D2E50BE5B9DF}" destId="{C4FE94AE-AFAE-8743-9525-171FDA850E0F}" srcOrd="29" destOrd="0" presId="urn:microsoft.com/office/officeart/2005/8/layout/cycle1"/>
    <dgm:cxn modelId="{FF95BA68-467F-7445-9DF7-2C6877DA7E47}" type="presParOf" srcId="{974F300E-4386-5845-9047-D2E50BE5B9DF}" destId="{FBD4D212-3E98-9843-8795-297F9EDDD657}" srcOrd="30" destOrd="0" presId="urn:microsoft.com/office/officeart/2005/8/layout/cycle1"/>
    <dgm:cxn modelId="{CB349D7C-2BCE-034F-AC17-FFE17ECE13C4}" type="presParOf" srcId="{974F300E-4386-5845-9047-D2E50BE5B9DF}" destId="{54CDBF4B-9D09-3242-A1D5-0506BD1712C5}" srcOrd="31" destOrd="0" presId="urn:microsoft.com/office/officeart/2005/8/layout/cycle1"/>
    <dgm:cxn modelId="{688FBF19-D696-8B4A-ADB8-07E5611463D3}" type="presParOf" srcId="{974F300E-4386-5845-9047-D2E50BE5B9DF}" destId="{49452468-AA65-834B-B75D-72A0A7810E13}" srcOrd="32" destOrd="0" presId="urn:microsoft.com/office/officeart/2005/8/layout/cycle1"/>
    <dgm:cxn modelId="{C29AD023-D5DF-ED43-B9CB-6A860BC51854}" type="presParOf" srcId="{974F300E-4386-5845-9047-D2E50BE5B9DF}" destId="{B0C742D0-6463-FF41-BE88-36D0AF1ED5D5}" srcOrd="33" destOrd="0" presId="urn:microsoft.com/office/officeart/2005/8/layout/cycle1"/>
    <dgm:cxn modelId="{F6979BC7-FC11-E845-88E8-A641BFE6982F}" type="presParOf" srcId="{974F300E-4386-5845-9047-D2E50BE5B9DF}" destId="{CE064FAD-9527-C04A-986D-ADE7F29D4AAF}" srcOrd="34" destOrd="0" presId="urn:microsoft.com/office/officeart/2005/8/layout/cycle1"/>
    <dgm:cxn modelId="{0851A271-9A86-E24F-9A8B-34D8490A0EF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AMILA" pitchFamily="2" charset="0"/>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MILA" pitchFamily="2" charset="0"/>
            <a:ea typeface="+mn-ea"/>
            <a:cs typeface="+mn-cs"/>
          </a:endParaRPr>
        </a:p>
      </dgm:t>
    </dgm:pt>
    <dgm:pt modelId="{694C5870-D1B6-4749-AAAC-40AAB1DA82EA}" type="parTrans" cxnId="{24E8EE39-70FF-B84F-8DD2-74F1728207D4}">
      <dgm:prSet/>
      <dgm:spPr/>
      <dgm:t>
        <a:bodyPr/>
        <a:lstStyle/>
        <a:p>
          <a:endParaRPr lang="en-US">
            <a:latin typeface="AMILA" pitchFamily="2" charset="0"/>
          </a:endParaRPr>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AMILA" pitchFamily="2" charset="0"/>
              <a:ea typeface="+mn-ea"/>
              <a:cs typeface="+mn-cs"/>
            </a:rPr>
            <a:t>2 </a:t>
          </a:r>
          <a:r>
            <a:rPr lang="en-US" sz="1600" dirty="0" smtClean="0">
              <a:solidFill>
                <a:srgbClr val="FFFFFF">
                  <a:hueOff val="0"/>
                  <a:satOff val="0"/>
                  <a:lumOff val="0"/>
                  <a:alphaOff val="0"/>
                </a:srgbClr>
              </a:solidFill>
              <a:latin typeface="AA Amali" pitchFamily="2" charset="0"/>
              <a:ea typeface="+mn-ea"/>
              <a:cs typeface="+mn-cs"/>
            </a:rPr>
            <a:t>bfh¾</a:t>
          </a:r>
          <a:endParaRPr lang="en-US" sz="1600" dirty="0">
            <a:solidFill>
              <a:srgbClr val="FFFFFF">
                <a:hueOff val="0"/>
                <a:satOff val="0"/>
                <a:lumOff val="0"/>
                <a:alphaOff val="0"/>
              </a:srgbClr>
            </a:solidFill>
            <a:latin typeface="AA Amali" pitchFamily="2" charset="0"/>
            <a:ea typeface="+mn-ea"/>
            <a:cs typeface="+mn-cs"/>
          </a:endParaRPr>
        </a:p>
      </dgm:t>
    </dgm:pt>
    <dgm:pt modelId="{4E2DDA45-C5A5-2D44-BC75-B1BB3E89C39E}" type="parTrans" cxnId="{B110A1D2-E1D2-C04C-8976-779F7F4F66C8}">
      <dgm:prSet/>
      <dgm:spPr/>
      <dgm:t>
        <a:bodyPr/>
        <a:lstStyle/>
        <a:p>
          <a:endParaRPr lang="en-US">
            <a:latin typeface="AMILA" pitchFamily="2" charset="0"/>
          </a:endParaRPr>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AMILA" pitchFamily="2" charset="0"/>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Sisjka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latin typeface="AMILA" pitchFamily="2" charset="0"/>
          </a:endParaRPr>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AMILA" pitchFamily="2" charset="0"/>
              <a:ea typeface="+mn-ea"/>
              <a:cs typeface="+mn-cs"/>
            </a:rPr>
            <a:t>4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ïuqia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latin typeface="AMILA" pitchFamily="2" charset="0"/>
          </a:endParaRPr>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AMILA" pitchFamily="2" charset="0"/>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latin typeface="AMILA" pitchFamily="2" charset="0"/>
          </a:endParaRPr>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AMILA" pitchFamily="2" charset="0"/>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latin typeface="AMILA" pitchFamily="2" charset="0"/>
          </a:endParaRPr>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AMILA" pitchFamily="2" charset="0"/>
              <a:ea typeface="+mn-ea"/>
              <a:cs typeface="+mn-cs"/>
            </a:rPr>
            <a:t>7 </a:t>
          </a:r>
          <a:r>
            <a:rPr lang="en-US" sz="1600" dirty="0" err="1" smtClean="0">
              <a:solidFill>
                <a:srgbClr val="FFFFFF">
                  <a:hueOff val="0"/>
                  <a:satOff val="0"/>
                  <a:lumOff val="0"/>
                  <a:alphaOff val="0"/>
                </a:srgbClr>
              </a:solidFill>
              <a:latin typeface="AA Amali" pitchFamily="2" charset="0"/>
              <a:ea typeface="+mn-ea"/>
              <a:cs typeface="+mn-cs"/>
            </a:rPr>
            <a:t>ázIaars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latin typeface="AMILA" pitchFamily="2" charset="0"/>
          </a:endParaRPr>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AMILA" pitchFamily="2" charset="0"/>
              <a:ea typeface="+mn-ea"/>
              <a:cs typeface="+mn-cs"/>
            </a:rPr>
            <a:t>8 </a:t>
          </a:r>
          <a:r>
            <a:rPr lang="en-US" sz="1600" dirty="0" smtClean="0">
              <a:solidFill>
                <a:srgbClr val="FFFFFF">
                  <a:hueOff val="0"/>
                  <a:satOff val="0"/>
                  <a:lumOff val="0"/>
                  <a:alphaOff val="0"/>
                </a:srgbClr>
              </a:solidFill>
              <a:latin typeface="AA Amali" pitchFamily="2" charset="0"/>
              <a:ea typeface="+mn-ea"/>
              <a:cs typeface="+mn-cs"/>
            </a:rPr>
            <a:t>u¾fniajdka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latin typeface="AMILA" pitchFamily="2" charset="0"/>
          </a:endParaRPr>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AMILA" pitchFamily="2" charset="0"/>
              <a:ea typeface="+mn-ea"/>
              <a:cs typeface="+mn-cs"/>
            </a:rPr>
            <a:t>9 </a:t>
          </a:r>
          <a:r>
            <a:rPr lang="en-US" sz="1600" dirty="0" err="1" smtClean="0">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latin typeface="AMILA" pitchFamily="2" charset="0"/>
          </a:endParaRPr>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AMILA" pitchFamily="2" charset="0"/>
              <a:ea typeface="+mn-ea"/>
              <a:cs typeface="+mn-cs"/>
            </a:rPr>
            <a:t>10</a:t>
          </a:r>
          <a:r>
            <a:rPr lang="en-US" sz="1600" dirty="0"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latin typeface="AMILA" pitchFamily="2" charset="0"/>
          </a:endParaRPr>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AMILA" pitchFamily="2" charset="0"/>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latin typeface="AMILA" pitchFamily="2" charset="0"/>
          </a:endParaRPr>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AMILA" pitchFamily="2" charset="0"/>
              <a:ea typeface="+mn-ea"/>
              <a:cs typeface="+mn-cs"/>
            </a:rPr>
            <a:t>12 </a:t>
          </a:r>
          <a:r>
            <a:rPr lang="en-US" sz="1600" dirty="0" smtClean="0">
              <a:solidFill>
                <a:srgbClr val="FFFFFF">
                  <a:hueOff val="0"/>
                  <a:satOff val="0"/>
                  <a:lumOff val="0"/>
                  <a:alphaOff val="0"/>
                </a:srgbClr>
              </a:solidFill>
              <a:latin typeface="AA Amali" pitchFamily="2" charset="0"/>
              <a:ea typeface="+mn-ea"/>
              <a:cs typeface="+mn-cs"/>
            </a:rPr>
            <a:t>wo¾</a:t>
          </a:r>
          <a:endParaRPr lang="en-US" sz="1600" dirty="0">
            <a:solidFill>
              <a:srgbClr val="FFFFFF">
                <a:hueOff val="0"/>
                <a:satOff val="0"/>
                <a:lumOff val="0"/>
                <a:alphaOff val="0"/>
              </a:srgbClr>
            </a:solidFill>
            <a:latin typeface="AA Amali" pitchFamily="2" charset="0"/>
            <a:ea typeface="+mn-ea"/>
            <a:cs typeface="+mn-cs"/>
          </a:endParaRPr>
        </a:p>
      </dgm:t>
    </dgm:pt>
    <dgm:pt modelId="{4C8AC837-DBAA-5F48-BFFA-88B3F17800FA}" type="parTrans" cxnId="{8473CCC9-3CE8-2541-BD76-1510DC4C2444}">
      <dgm:prSet/>
      <dgm:spPr/>
      <dgm:t>
        <a:bodyPr/>
        <a:lstStyle/>
        <a:p>
          <a:endParaRPr lang="en-US">
            <a:latin typeface="AMILA" pitchFamily="2" charset="0"/>
          </a:endParaRPr>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81518" custScaleY="114106">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F1036D46-13D1-054F-AA2E-43AB9AEDC305}" type="presOf" srcId="{B7792F1E-795A-8A40-9AF9-CBB036406804}" destId="{0EBEA1BD-8C57-A847-A4A1-BD492A397D4A}" srcOrd="0" destOrd="0" presId="urn:microsoft.com/office/officeart/2005/8/layout/cycle1"/>
    <dgm:cxn modelId="{63098126-D135-A345-B3BC-1CA98BB1168D}" type="presOf" srcId="{81D20D5D-F15B-B844-BCE7-07FE2E88C5B6}" destId="{2467F156-8EB3-F044-8664-8B186FD19D40}"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BC02790-30A7-8E4F-A35E-2380CA591837}" srcId="{8E1255C9-F847-A440-83FF-7AA254CCB896}" destId="{F73B3211-1799-3F44-92B6-7CEE57ECB2D3}" srcOrd="5" destOrd="0" parTransId="{3185974B-797D-B74A-90E5-50DD4F820E03}" sibTransId="{580AAA11-E1E4-FC4E-A546-63E521F462A7}"/>
    <dgm:cxn modelId="{4C3DD547-D047-9D45-828F-C7C94046F4A6}" srcId="{8E1255C9-F847-A440-83FF-7AA254CCB896}" destId="{D7E87DE1-03EB-D748-89C5-D76845DF9F58}" srcOrd="9" destOrd="0" parTransId="{08AD16C4-82BB-C248-8EBD-2C05A46AF859}" sibTransId="{6533DBF9-2933-D44A-B9F0-8FC24EC06F20}"/>
    <dgm:cxn modelId="{E6962514-A4AC-2545-B54B-296764E13487}" type="presOf" srcId="{F73B3211-1799-3F44-92B6-7CEE57ECB2D3}" destId="{BF6C208F-01F8-574D-980A-D40F886CF76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A5964C49-CF3A-054F-9326-82142F9CAD7C}" type="presOf" srcId="{6533DBF9-2933-D44A-B9F0-8FC24EC06F20}" destId="{C4FE94AE-AFAE-8743-9525-171FDA850E0F}" srcOrd="0" destOrd="0" presId="urn:microsoft.com/office/officeart/2005/8/layout/cycle1"/>
    <dgm:cxn modelId="{2BC6E3F3-33E4-6246-B59E-9289EC6D71B8}" type="presOf" srcId="{325DB5A0-FE7A-8245-9663-7B515E4DF4C8}" destId="{EAEA7D1D-8D8A-4A4B-812D-D24179AFED2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D4A7E9C-0C39-4D43-8146-3B50991005EA}" type="presOf" srcId="{55E743FA-081E-B447-B4F2-DEEACC6857BC}" destId="{36444405-91CC-BC45-909E-8AE477F1EC7C}" srcOrd="0" destOrd="0" presId="urn:microsoft.com/office/officeart/2005/8/layout/cycle1"/>
    <dgm:cxn modelId="{534D5D89-D2FC-EB45-821F-BDA9DD5D59B2}" type="presOf" srcId="{931AD6AD-68AD-1F4D-802F-C6CD780A0CDB}" destId="{19DCBC3D-EF34-4444-B52C-E59D1C44CC9D}" srcOrd="0" destOrd="0" presId="urn:microsoft.com/office/officeart/2005/8/layout/cycle1"/>
    <dgm:cxn modelId="{D781EA97-4E93-8248-8F1A-A8F5A7E5D2A4}" type="presOf" srcId="{C62D126D-D94F-0A45-AAB3-A4A2804A9AA5}" destId="{49452468-AA65-834B-B75D-72A0A7810E13}" srcOrd="0" destOrd="0" presId="urn:microsoft.com/office/officeart/2005/8/layout/cycle1"/>
    <dgm:cxn modelId="{F883C2A9-469A-E248-BE35-CADE2FC00F23}" type="presOf" srcId="{19401D75-4FA1-2642-9C39-67D34D8AB9EC}" destId="{37E24780-EDFC-1D4D-B756-C90BE821441B}" srcOrd="0" destOrd="0" presId="urn:microsoft.com/office/officeart/2005/8/layout/cycle1"/>
    <dgm:cxn modelId="{DD95EB5D-A4EA-7F4A-A59E-B0A4729EC202}" type="presOf" srcId="{B6065800-F57E-6842-B73C-614AFBC2DE05}" destId="{2990F259-A510-7044-A15A-189FB55AE5CB}" srcOrd="0" destOrd="0" presId="urn:microsoft.com/office/officeart/2005/8/layout/cycle1"/>
    <dgm:cxn modelId="{3879B67E-01E1-8F47-9F0C-F09C18813277}" type="presOf" srcId="{610909C5-6334-264F-93E0-189A71FB6993}" destId="{54CDBF4B-9D09-3242-A1D5-0506BD1712C5}" srcOrd="0" destOrd="0" presId="urn:microsoft.com/office/officeart/2005/8/layout/cycle1"/>
    <dgm:cxn modelId="{8EA76E4D-D17B-4142-94A6-2A18ABDD0A2B}" type="presOf" srcId="{0858D728-97B0-1A41-82DA-1572CE14754F}" destId="{9BE0E30D-6CC1-3143-BC4A-4FF2C5039316}" srcOrd="0" destOrd="0" presId="urn:microsoft.com/office/officeart/2005/8/layout/cycle1"/>
    <dgm:cxn modelId="{26BBF76D-775C-9E45-A928-524723DC52FA}" type="presOf" srcId="{580AAA11-E1E4-FC4E-A546-63E521F462A7}" destId="{DAE7F6D9-575B-6C47-9F2C-6177EB4BA541}"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E3437C4-CA9E-744B-A10C-AB226D685EF4}" srcId="{8E1255C9-F847-A440-83FF-7AA254CCB896}" destId="{610909C5-6334-264F-93E0-189A71FB6993}" srcOrd="10" destOrd="0" parTransId="{BAA50C28-F269-4F4D-892E-94581FC50AB9}" sibTransId="{C62D126D-D94F-0A45-AAB3-A4A2804A9AA5}"/>
    <dgm:cxn modelId="{F47EC544-6E87-8442-AFB4-BC212E9C9625}" type="presOf" srcId="{63159F5F-19C4-974F-B4D9-6A8388E3A179}" destId="{DC85BF06-3190-2C49-B38C-CC01414F9567}" srcOrd="0" destOrd="0" presId="urn:microsoft.com/office/officeart/2005/8/layout/cycle1"/>
    <dgm:cxn modelId="{C3144B81-B0F1-374A-B94E-0E329ABB49E5}" type="presOf" srcId="{54471214-3ABC-B64E-8935-4F53AC7091F5}" destId="{2257407E-2335-6E46-9533-50F1A4869162}" srcOrd="0" destOrd="0" presId="urn:microsoft.com/office/officeart/2005/8/layout/cycle1"/>
    <dgm:cxn modelId="{FC9904D7-4270-E444-A4A3-A50A9806791C}" type="presOf" srcId="{527799A3-6798-F14C-9108-A99B044124B3}" destId="{CE064FAD-9527-C04A-986D-ADE7F29D4AAF}" srcOrd="0" destOrd="0" presId="urn:microsoft.com/office/officeart/2005/8/layout/cycle1"/>
    <dgm:cxn modelId="{7252B984-1EA7-C448-BEF3-CB3C56D3BD49}"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F6E96329-81CF-AA4A-8444-7D5D3E68E657}" type="presOf" srcId="{591E9484-33B2-714C-AA5D-D47E80DA12F9}" destId="{CDA9BE8C-41E5-BF45-BAB4-5B91BDDEFF8D}" srcOrd="0" destOrd="0" presId="urn:microsoft.com/office/officeart/2005/8/layout/cycle1"/>
    <dgm:cxn modelId="{D0D20077-AE96-1A49-A7A1-5DCF8EB5F3FB}" type="presOf" srcId="{D805A741-31F4-6D45-A082-4AD4C7B066F1}" destId="{7D368AA8-A897-6A44-B2ED-5420DBBF55CD}" srcOrd="0" destOrd="0" presId="urn:microsoft.com/office/officeart/2005/8/layout/cycle1"/>
    <dgm:cxn modelId="{1BE18647-5044-AD4B-9E37-F232A6F8B0BD}" type="presOf" srcId="{D7E87DE1-03EB-D748-89C5-D76845DF9F58}" destId="{12C576B8-5B2D-B04B-98C4-29D5E499FD83}"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5FE79FD7-9E8A-2B47-8650-BA8D8A628685}" type="presOf" srcId="{12600BCB-5734-3F4B-9543-0CB09A3EC940}" destId="{92DA8A36-05F4-4B4C-B207-6FB4CBC9688F}" srcOrd="0" destOrd="0" presId="urn:microsoft.com/office/officeart/2005/8/layout/cycle1"/>
    <dgm:cxn modelId="{CD2E4281-5D88-5A4B-B576-9364DF7628A3}" type="presOf" srcId="{8E1255C9-F847-A440-83FF-7AA254CCB896}" destId="{974F300E-4386-5845-9047-D2E50BE5B9DF}" srcOrd="0" destOrd="0" presId="urn:microsoft.com/office/officeart/2005/8/layout/cycle1"/>
    <dgm:cxn modelId="{2DB68403-8C28-EA47-953F-9D42FCE8EB3B}" type="presOf" srcId="{A9914442-2057-0542-A0EA-F935FCA28993}" destId="{B4CE740F-E5F8-1040-9068-3C0CA6A81D60}" srcOrd="0" destOrd="0" presId="urn:microsoft.com/office/officeart/2005/8/layout/cycle1"/>
    <dgm:cxn modelId="{5FA15C29-DC36-0040-B109-F59E82C0A8BD}" type="presOf" srcId="{55B5CCF6-1B65-AC49-B1EC-CD09807E71EF}" destId="{76EDA6DC-5A32-7640-86D9-A3D1F65AC2D3}" srcOrd="0" destOrd="0" presId="urn:microsoft.com/office/officeart/2005/8/layout/cycle1"/>
    <dgm:cxn modelId="{9EC82A81-5E29-EF43-8E7A-A07F7836CDF2}" type="presOf" srcId="{CCCC52AB-CFB4-904A-B94C-E1998826B4F9}" destId="{7C0589C6-43EC-854D-966B-B0C5FE9A819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6E0A29B9-33A3-8F4D-BBD4-672768354023}" srcId="{8E1255C9-F847-A440-83FF-7AA254CCB896}" destId="{55E743FA-081E-B447-B4F2-DEEACC6857BC}" srcOrd="7" destOrd="0" parTransId="{4994F5D2-F751-6249-8BC2-0DA8296759D8}" sibTransId="{B7792F1E-795A-8A40-9AF9-CBB036406804}"/>
    <dgm:cxn modelId="{B263D5DB-FD9A-F845-A29A-1C25305A814B}" srcId="{8E1255C9-F847-A440-83FF-7AA254CCB896}" destId="{931AD6AD-68AD-1F4D-802F-C6CD780A0CDB}" srcOrd="8" destOrd="0" parTransId="{1C7C9849-E661-3747-A64F-D6BD82FBC8C6}" sibTransId="{591E9484-33B2-714C-AA5D-D47E80DA12F9}"/>
    <dgm:cxn modelId="{0DAB8051-E07B-C44F-8A59-D41646B14AFE}" type="presParOf" srcId="{974F300E-4386-5845-9047-D2E50BE5B9DF}" destId="{BF1A72C0-4F23-214E-B2C0-EC3432C35438}" srcOrd="0" destOrd="0" presId="urn:microsoft.com/office/officeart/2005/8/layout/cycle1"/>
    <dgm:cxn modelId="{6D49EC60-7B29-A147-BAD1-E5BCF3456CDD}" type="presParOf" srcId="{974F300E-4386-5845-9047-D2E50BE5B9DF}" destId="{92DA8A36-05F4-4B4C-B207-6FB4CBC9688F}" srcOrd="1" destOrd="0" presId="urn:microsoft.com/office/officeart/2005/8/layout/cycle1"/>
    <dgm:cxn modelId="{B60C17BB-2322-4441-B0B9-A9111A48B512}" type="presParOf" srcId="{974F300E-4386-5845-9047-D2E50BE5B9DF}" destId="{2990F259-A510-7044-A15A-189FB55AE5CB}" srcOrd="2" destOrd="0" presId="urn:microsoft.com/office/officeart/2005/8/layout/cycle1"/>
    <dgm:cxn modelId="{0FFEC9E9-0213-A84E-9C03-7DB4F35BB467}" type="presParOf" srcId="{974F300E-4386-5845-9047-D2E50BE5B9DF}" destId="{A7A1548F-03D0-7F43-8C4C-631804CE4126}" srcOrd="3" destOrd="0" presId="urn:microsoft.com/office/officeart/2005/8/layout/cycle1"/>
    <dgm:cxn modelId="{BC946631-2DC7-1D45-8BF9-F6F4885FEFDB}" type="presParOf" srcId="{974F300E-4386-5845-9047-D2E50BE5B9DF}" destId="{EAEA7D1D-8D8A-4A4B-812D-D24179AFED27}" srcOrd="4" destOrd="0" presId="urn:microsoft.com/office/officeart/2005/8/layout/cycle1"/>
    <dgm:cxn modelId="{D66CEE5E-4DB2-754F-94B4-59FACA739E7A}" type="presParOf" srcId="{974F300E-4386-5845-9047-D2E50BE5B9DF}" destId="{2257407E-2335-6E46-9533-50F1A4869162}" srcOrd="5" destOrd="0" presId="urn:microsoft.com/office/officeart/2005/8/layout/cycle1"/>
    <dgm:cxn modelId="{1BCA1075-36D3-5A4E-8290-77D1019D0434}" type="presParOf" srcId="{974F300E-4386-5845-9047-D2E50BE5B9DF}" destId="{3467B5D4-61EB-4C46-BB87-881C0920F2D1}" srcOrd="6" destOrd="0" presId="urn:microsoft.com/office/officeart/2005/8/layout/cycle1"/>
    <dgm:cxn modelId="{789B05D2-E0B1-FD43-BF88-D2B4160E295D}" type="presParOf" srcId="{974F300E-4386-5845-9047-D2E50BE5B9DF}" destId="{2467F156-8EB3-F044-8664-8B186FD19D40}" srcOrd="7" destOrd="0" presId="urn:microsoft.com/office/officeart/2005/8/layout/cycle1"/>
    <dgm:cxn modelId="{BF920914-42D1-EA4C-BB75-396022349EB9}" type="presParOf" srcId="{974F300E-4386-5845-9047-D2E50BE5B9DF}" destId="{DC85BF06-3190-2C49-B38C-CC01414F9567}" srcOrd="8" destOrd="0" presId="urn:microsoft.com/office/officeart/2005/8/layout/cycle1"/>
    <dgm:cxn modelId="{50839367-23AF-F045-80BD-0B41CF723C44}" type="presParOf" srcId="{974F300E-4386-5845-9047-D2E50BE5B9DF}" destId="{818521AB-CB19-3245-AC47-32330EC1D05A}" srcOrd="9" destOrd="0" presId="urn:microsoft.com/office/officeart/2005/8/layout/cycle1"/>
    <dgm:cxn modelId="{D3F7118C-6DF2-8E40-8BC3-93C7C9DC3890}" type="presParOf" srcId="{974F300E-4386-5845-9047-D2E50BE5B9DF}" destId="{A85B6194-0CD3-0046-9C07-12EA626BEFA3}" srcOrd="10" destOrd="0" presId="urn:microsoft.com/office/officeart/2005/8/layout/cycle1"/>
    <dgm:cxn modelId="{8587BB4C-22B0-F74D-B44F-E7DB27CB916E}" type="presParOf" srcId="{974F300E-4386-5845-9047-D2E50BE5B9DF}" destId="{76EDA6DC-5A32-7640-86D9-A3D1F65AC2D3}" srcOrd="11" destOrd="0" presId="urn:microsoft.com/office/officeart/2005/8/layout/cycle1"/>
    <dgm:cxn modelId="{E491B650-8924-2B44-92AC-49F4ADC1CBDE}" type="presParOf" srcId="{974F300E-4386-5845-9047-D2E50BE5B9DF}" destId="{5FEB966B-5E78-494C-B5A1-6F18B3A362B7}" srcOrd="12" destOrd="0" presId="urn:microsoft.com/office/officeart/2005/8/layout/cycle1"/>
    <dgm:cxn modelId="{49DEA586-4C2E-9441-B714-E216B85B77AB}" type="presParOf" srcId="{974F300E-4386-5845-9047-D2E50BE5B9DF}" destId="{9BE0E30D-6CC1-3143-BC4A-4FF2C5039316}" srcOrd="13" destOrd="0" presId="urn:microsoft.com/office/officeart/2005/8/layout/cycle1"/>
    <dgm:cxn modelId="{6E90055A-98FF-9E4E-A0C6-9311969EF909}" type="presParOf" srcId="{974F300E-4386-5845-9047-D2E50BE5B9DF}" destId="{37E24780-EDFC-1D4D-B756-C90BE821441B}" srcOrd="14" destOrd="0" presId="urn:microsoft.com/office/officeart/2005/8/layout/cycle1"/>
    <dgm:cxn modelId="{BBB2C1AA-AC9B-EF4F-814D-3AB35D0F617B}" type="presParOf" srcId="{974F300E-4386-5845-9047-D2E50BE5B9DF}" destId="{788B510C-5C6F-7E4F-BD2A-4B0F37349509}" srcOrd="15" destOrd="0" presId="urn:microsoft.com/office/officeart/2005/8/layout/cycle1"/>
    <dgm:cxn modelId="{6E6AA1BF-E58C-0247-B6B5-27522E7E8819}" type="presParOf" srcId="{974F300E-4386-5845-9047-D2E50BE5B9DF}" destId="{BF6C208F-01F8-574D-980A-D40F886CF760}" srcOrd="16" destOrd="0" presId="urn:microsoft.com/office/officeart/2005/8/layout/cycle1"/>
    <dgm:cxn modelId="{F086B6AB-7114-AC4C-903A-B79A00107E8A}" type="presParOf" srcId="{974F300E-4386-5845-9047-D2E50BE5B9DF}" destId="{DAE7F6D9-575B-6C47-9F2C-6177EB4BA541}" srcOrd="17" destOrd="0" presId="urn:microsoft.com/office/officeart/2005/8/layout/cycle1"/>
    <dgm:cxn modelId="{D50D8F7B-CA05-8343-B8BF-C81112A1EB16}" type="presParOf" srcId="{974F300E-4386-5845-9047-D2E50BE5B9DF}" destId="{3AD74439-13B4-6B4C-A74C-96BE28333D49}" srcOrd="18" destOrd="0" presId="urn:microsoft.com/office/officeart/2005/8/layout/cycle1"/>
    <dgm:cxn modelId="{AF546C84-7821-3D44-8E8B-834038B26513}" type="presParOf" srcId="{974F300E-4386-5845-9047-D2E50BE5B9DF}" destId="{B4CE740F-E5F8-1040-9068-3C0CA6A81D60}" srcOrd="19" destOrd="0" presId="urn:microsoft.com/office/officeart/2005/8/layout/cycle1"/>
    <dgm:cxn modelId="{83B4EC38-46B9-FE48-9909-D9C1DF18F210}" type="presParOf" srcId="{974F300E-4386-5845-9047-D2E50BE5B9DF}" destId="{7D368AA8-A897-6A44-B2ED-5420DBBF55CD}" srcOrd="20" destOrd="0" presId="urn:microsoft.com/office/officeart/2005/8/layout/cycle1"/>
    <dgm:cxn modelId="{A262CF33-EEED-CA4A-ACFC-CC603B0748C6}" type="presParOf" srcId="{974F300E-4386-5845-9047-D2E50BE5B9DF}" destId="{256A8A82-B1CB-EF43-AB66-A3D1C8A54B59}" srcOrd="21" destOrd="0" presId="urn:microsoft.com/office/officeart/2005/8/layout/cycle1"/>
    <dgm:cxn modelId="{E9F3C7D0-B819-8D48-A025-756D296BF9DF}" type="presParOf" srcId="{974F300E-4386-5845-9047-D2E50BE5B9DF}" destId="{36444405-91CC-BC45-909E-8AE477F1EC7C}" srcOrd="22" destOrd="0" presId="urn:microsoft.com/office/officeart/2005/8/layout/cycle1"/>
    <dgm:cxn modelId="{59B5190B-57F5-8547-A646-D9CCD21F8698}" type="presParOf" srcId="{974F300E-4386-5845-9047-D2E50BE5B9DF}" destId="{0EBEA1BD-8C57-A847-A4A1-BD492A397D4A}" srcOrd="23" destOrd="0" presId="urn:microsoft.com/office/officeart/2005/8/layout/cycle1"/>
    <dgm:cxn modelId="{5BB4E416-9706-D24A-98A7-055BFFBD9EAB}" type="presParOf" srcId="{974F300E-4386-5845-9047-D2E50BE5B9DF}" destId="{A1257670-91AA-B74E-AFCB-48382C466D43}" srcOrd="24" destOrd="0" presId="urn:microsoft.com/office/officeart/2005/8/layout/cycle1"/>
    <dgm:cxn modelId="{0914265A-0BF8-4F47-A6A1-3744202112BF}" type="presParOf" srcId="{974F300E-4386-5845-9047-D2E50BE5B9DF}" destId="{19DCBC3D-EF34-4444-B52C-E59D1C44CC9D}" srcOrd="25" destOrd="0" presId="urn:microsoft.com/office/officeart/2005/8/layout/cycle1"/>
    <dgm:cxn modelId="{DCB5CFD7-1E6C-4C4B-8FDB-6EDF029C35F2}" type="presParOf" srcId="{974F300E-4386-5845-9047-D2E50BE5B9DF}" destId="{CDA9BE8C-41E5-BF45-BAB4-5B91BDDEFF8D}" srcOrd="26" destOrd="0" presId="urn:microsoft.com/office/officeart/2005/8/layout/cycle1"/>
    <dgm:cxn modelId="{6F4D5C43-8DA8-244B-8254-D3AB81E775E6}" type="presParOf" srcId="{974F300E-4386-5845-9047-D2E50BE5B9DF}" destId="{731680F6-F070-374C-97C4-FB0156E03231}" srcOrd="27" destOrd="0" presId="urn:microsoft.com/office/officeart/2005/8/layout/cycle1"/>
    <dgm:cxn modelId="{519738F0-5D49-D649-B7C8-7608B4F00545}" type="presParOf" srcId="{974F300E-4386-5845-9047-D2E50BE5B9DF}" destId="{12C576B8-5B2D-B04B-98C4-29D5E499FD83}" srcOrd="28" destOrd="0" presId="urn:microsoft.com/office/officeart/2005/8/layout/cycle1"/>
    <dgm:cxn modelId="{7CAB090B-E000-8A40-9F7D-8D8AF719BD7A}" type="presParOf" srcId="{974F300E-4386-5845-9047-D2E50BE5B9DF}" destId="{C4FE94AE-AFAE-8743-9525-171FDA850E0F}" srcOrd="29" destOrd="0" presId="urn:microsoft.com/office/officeart/2005/8/layout/cycle1"/>
    <dgm:cxn modelId="{7D549885-4C03-0541-8BB6-C681AB3301D4}" type="presParOf" srcId="{974F300E-4386-5845-9047-D2E50BE5B9DF}" destId="{FBD4D212-3E98-9843-8795-297F9EDDD657}" srcOrd="30" destOrd="0" presId="urn:microsoft.com/office/officeart/2005/8/layout/cycle1"/>
    <dgm:cxn modelId="{6879B856-8325-C74A-BC60-27B8DA47BE3C}" type="presParOf" srcId="{974F300E-4386-5845-9047-D2E50BE5B9DF}" destId="{54CDBF4B-9D09-3242-A1D5-0506BD1712C5}" srcOrd="31" destOrd="0" presId="urn:microsoft.com/office/officeart/2005/8/layout/cycle1"/>
    <dgm:cxn modelId="{81DBC346-955D-3B4F-A5DD-FC7AF4E91E3B}" type="presParOf" srcId="{974F300E-4386-5845-9047-D2E50BE5B9DF}" destId="{49452468-AA65-834B-B75D-72A0A7810E13}" srcOrd="32" destOrd="0" presId="urn:microsoft.com/office/officeart/2005/8/layout/cycle1"/>
    <dgm:cxn modelId="{7BCB87D7-D895-B44D-ABDC-C28045DB798F}" type="presParOf" srcId="{974F300E-4386-5845-9047-D2E50BE5B9DF}" destId="{B0C742D0-6463-FF41-BE88-36D0AF1ED5D5}" srcOrd="33" destOrd="0" presId="urn:microsoft.com/office/officeart/2005/8/layout/cycle1"/>
    <dgm:cxn modelId="{9780037C-F1B6-2445-93D4-E902497C8D10}" type="presParOf" srcId="{974F300E-4386-5845-9047-D2E50BE5B9DF}" destId="{CE064FAD-9527-C04A-986D-ADE7F29D4AAF}" srcOrd="34" destOrd="0" presId="urn:microsoft.com/office/officeart/2005/8/layout/cycle1"/>
    <dgm:cxn modelId="{D3AF2C76-2C3B-0745-BE3D-78CDB3226F9F}"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a:t>
          </a:r>
          <a:r>
            <a:rPr lang="en-US" sz="1600" dirty="0" smtClean="0">
              <a:solidFill>
                <a:srgbClr val="FFFFFF">
                  <a:hueOff val="0"/>
                  <a:satOff val="0"/>
                  <a:lumOff val="0"/>
                  <a:alphaOff val="0"/>
                </a:srgbClr>
              </a:solidFill>
              <a:latin typeface="AA Amali" pitchFamily="2" charset="0"/>
              <a:ea typeface="+mn-ea"/>
              <a:cs typeface="+mn-cs"/>
            </a:rPr>
            <a:t>bfh¾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sIaars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smtClean="0">
              <a:solidFill>
                <a:srgbClr val="FFFFFF">
                  <a:hueOff val="0"/>
                  <a:satOff val="0"/>
                  <a:lumOff val="0"/>
                  <a:alphaOff val="0"/>
                </a:srgbClr>
              </a:solidFill>
              <a:latin typeface="AA Amali" pitchFamily="2" charset="0"/>
              <a:ea typeface="+mn-ea"/>
              <a:cs typeface="+mn-cs"/>
            </a:rPr>
            <a:t>u¾fniajdka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a:t>
          </a:r>
          <a:r>
            <a:rPr lang="en-US" sz="1600" dirty="0" err="1" smtClean="0">
              <a:solidFill>
                <a:srgbClr val="FFFFFF">
                  <a:hueOff val="0"/>
                  <a:satOff val="0"/>
                  <a:lumOff val="0"/>
                  <a:alphaOff val="0"/>
                </a:srgbClr>
              </a:solidFill>
              <a:latin typeface="AA Amali" pitchFamily="2" charset="0"/>
              <a:ea typeface="+mn-ea"/>
              <a:cs typeface="+mn-cs"/>
            </a:rPr>
            <a:t>lsiaf,ú</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en-US" sz="1600" dirty="0" err="1"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t>
          </a:r>
          <a:r>
            <a:rPr lang="en-US" sz="1600" dirty="0" smtClean="0">
              <a:solidFill>
                <a:srgbClr val="FFFFFF">
                  <a:hueOff val="0"/>
                  <a:satOff val="0"/>
                  <a:lumOff val="0"/>
                  <a:alphaOff val="0"/>
                </a:srgbClr>
              </a:solidFill>
              <a:latin typeface="AA Amali" pitchFamily="2" charset="0"/>
              <a:ea typeface="+mn-ea"/>
              <a:cs typeface="+mn-cs"/>
            </a:rPr>
            <a:t>wo¾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custLinFactNeighborX="5430" custLinFactNeighborY="8316"/>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custRadScaleRad="127761" custRadScaleInc="40294">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custLinFactNeighborX="2396" custLinFactNeighborY="-9080"/>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0810F916-D6D0-E440-8347-5AE1F49365F0}" type="presOf" srcId="{931AD6AD-68AD-1F4D-802F-C6CD780A0CDB}" destId="{19DCBC3D-EF34-4444-B52C-E59D1C44CC9D}" srcOrd="0" destOrd="0" presId="urn:microsoft.com/office/officeart/2005/8/layout/cycle1"/>
    <dgm:cxn modelId="{03F0C12C-422C-1245-8FF6-9B4C62B73608}" type="presOf" srcId="{D548EBB6-B1A8-4E4A-94F3-38AFF917AA13}" destId="{A85B6194-0CD3-0046-9C07-12EA626BEFA3}" srcOrd="0" destOrd="0" presId="urn:microsoft.com/office/officeart/2005/8/layout/cycle1"/>
    <dgm:cxn modelId="{55D2E368-DA5D-9641-98BB-9BAEDBF106D6}" type="presOf" srcId="{B7792F1E-795A-8A40-9AF9-CBB036406804}" destId="{0EBEA1BD-8C57-A847-A4A1-BD492A397D4A}" srcOrd="0" destOrd="0" presId="urn:microsoft.com/office/officeart/2005/8/layout/cycle1"/>
    <dgm:cxn modelId="{245D191D-656D-6A4D-B6D9-A1C612AEC342}" type="presOf" srcId="{C62D126D-D94F-0A45-AAB3-A4A2804A9AA5}" destId="{49452468-AA65-834B-B75D-72A0A7810E1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BC02790-30A7-8E4F-A35E-2380CA591837}" srcId="{8E1255C9-F847-A440-83FF-7AA254CCB896}" destId="{F73B3211-1799-3F44-92B6-7CEE57ECB2D3}" srcOrd="5" destOrd="0" parTransId="{3185974B-797D-B74A-90E5-50DD4F820E03}" sibTransId="{580AAA11-E1E4-FC4E-A546-63E521F462A7}"/>
    <dgm:cxn modelId="{AF1EC01B-94F1-CB47-A801-5C8FE6CBB1EF}" type="presOf" srcId="{B6065800-F57E-6842-B73C-614AFBC2DE05}" destId="{2990F259-A510-7044-A15A-189FB55AE5CB}"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8F11EFF-05F6-B847-8D83-4E336120CC8E}" type="presOf" srcId="{580AAA11-E1E4-FC4E-A546-63E521F462A7}" destId="{DAE7F6D9-575B-6C47-9F2C-6177EB4BA541}"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BB668113-8C05-7344-97BB-98FDC8E17190}" type="presOf" srcId="{D7E87DE1-03EB-D748-89C5-D76845DF9F58}" destId="{12C576B8-5B2D-B04B-98C4-29D5E499FD8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BA7C4ED5-880E-D747-A9E9-462136E1A7DD}" type="presOf" srcId="{A9914442-2057-0542-A0EA-F935FCA28993}" destId="{B4CE740F-E5F8-1040-9068-3C0CA6A81D60}" srcOrd="0" destOrd="0" presId="urn:microsoft.com/office/officeart/2005/8/layout/cycle1"/>
    <dgm:cxn modelId="{BD9162B8-3CC8-D243-AA4E-6295FEB73E1A}" type="presOf" srcId="{63159F5F-19C4-974F-B4D9-6A8388E3A179}" destId="{DC85BF06-3190-2C49-B38C-CC01414F9567}" srcOrd="0" destOrd="0" presId="urn:microsoft.com/office/officeart/2005/8/layout/cycle1"/>
    <dgm:cxn modelId="{A5823181-24BF-314A-AC53-7FA3E924ACC8}" type="presOf" srcId="{81D20D5D-F15B-B844-BCE7-07FE2E88C5B6}" destId="{2467F156-8EB3-F044-8664-8B186FD19D40}" srcOrd="0" destOrd="0" presId="urn:microsoft.com/office/officeart/2005/8/layout/cycle1"/>
    <dgm:cxn modelId="{CAE9BFEC-9C45-2145-A101-43F2DFAA7DA4}" type="presOf" srcId="{19401D75-4FA1-2642-9C39-67D34D8AB9EC}" destId="{37E24780-EDFC-1D4D-B756-C90BE821441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E3437C4-CA9E-744B-A10C-AB226D685EF4}" srcId="{8E1255C9-F847-A440-83FF-7AA254CCB896}" destId="{610909C5-6334-264F-93E0-189A71FB6993}" srcOrd="10" destOrd="0" parTransId="{BAA50C28-F269-4F4D-892E-94581FC50AB9}" sibTransId="{C62D126D-D94F-0A45-AAB3-A4A2804A9AA5}"/>
    <dgm:cxn modelId="{53D92E5F-A970-0F4D-9262-81BC10E2EDAF}" type="presOf" srcId="{12600BCB-5734-3F4B-9543-0CB09A3EC940}" destId="{92DA8A36-05F4-4B4C-B207-6FB4CBC9688F}" srcOrd="0" destOrd="0" presId="urn:microsoft.com/office/officeart/2005/8/layout/cycle1"/>
    <dgm:cxn modelId="{D54A4DBC-BB65-414E-B712-1EA39F58B4AC}" type="presOf" srcId="{0858D728-97B0-1A41-82DA-1572CE14754F}" destId="{9BE0E30D-6CC1-3143-BC4A-4FF2C5039316}" srcOrd="0" destOrd="0" presId="urn:microsoft.com/office/officeart/2005/8/layout/cycle1"/>
    <dgm:cxn modelId="{CACE7D8B-E1E6-E247-99AD-A87BCFE78F9F}" type="presOf" srcId="{325DB5A0-FE7A-8245-9663-7B515E4DF4C8}" destId="{EAEA7D1D-8D8A-4A4B-812D-D24179AFED27}" srcOrd="0" destOrd="0" presId="urn:microsoft.com/office/officeart/2005/8/layout/cycle1"/>
    <dgm:cxn modelId="{52F7853F-02FD-9F43-830D-84E1F6206491}" type="presOf" srcId="{CCCC52AB-CFB4-904A-B94C-E1998826B4F9}" destId="{7C0589C6-43EC-854D-966B-B0C5FE9A8192}" srcOrd="0" destOrd="0" presId="urn:microsoft.com/office/officeart/2005/8/layout/cycle1"/>
    <dgm:cxn modelId="{42CA598E-4A70-3A4E-B741-6D9F58EA0349}" type="presOf" srcId="{55E743FA-081E-B447-B4F2-DEEACC6857BC}" destId="{36444405-91CC-BC45-909E-8AE477F1EC7C}"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C1D0290C-810C-4B46-9427-F18214B0E078}" type="presOf" srcId="{55B5CCF6-1B65-AC49-B1EC-CD09807E71EF}" destId="{76EDA6DC-5A32-7640-86D9-A3D1F65AC2D3}" srcOrd="0" destOrd="0" presId="urn:microsoft.com/office/officeart/2005/8/layout/cycle1"/>
    <dgm:cxn modelId="{692F1595-4424-9042-A5AC-A7B6F9DADE70}" type="presOf" srcId="{591E9484-33B2-714C-AA5D-D47E80DA12F9}" destId="{CDA9BE8C-41E5-BF45-BAB4-5B91BDDEFF8D}" srcOrd="0" destOrd="0" presId="urn:microsoft.com/office/officeart/2005/8/layout/cycle1"/>
    <dgm:cxn modelId="{D737E258-2662-7144-83F0-ADC567662DA3}" type="presOf" srcId="{F73B3211-1799-3F44-92B6-7CEE57ECB2D3}" destId="{BF6C208F-01F8-574D-980A-D40F886CF760}" srcOrd="0" destOrd="0" presId="urn:microsoft.com/office/officeart/2005/8/layout/cycle1"/>
    <dgm:cxn modelId="{19335306-B71C-0246-9CFC-368D7E0F6A1D}" type="presOf" srcId="{6533DBF9-2933-D44A-B9F0-8FC24EC06F20}" destId="{C4FE94AE-AFAE-8743-9525-171FDA850E0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4E322988-1CB0-D643-8807-0AA94A34F583}" type="presOf" srcId="{54471214-3ABC-B64E-8935-4F53AC7091F5}" destId="{2257407E-2335-6E46-9533-50F1A4869162}" srcOrd="0" destOrd="0" presId="urn:microsoft.com/office/officeart/2005/8/layout/cycle1"/>
    <dgm:cxn modelId="{D1496C03-4A87-424D-BE70-5B09ACF7D66C}" type="presOf" srcId="{610909C5-6334-264F-93E0-189A71FB6993}" destId="{54CDBF4B-9D09-3242-A1D5-0506BD1712C5}" srcOrd="0" destOrd="0" presId="urn:microsoft.com/office/officeart/2005/8/layout/cycle1"/>
    <dgm:cxn modelId="{0F2ACC80-EFDC-F14D-B075-A7235ED17077}"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4B8C8269-079E-FB41-8645-0C0F39BD5758}" type="presOf" srcId="{8E1255C9-F847-A440-83FF-7AA254CCB896}" destId="{974F300E-4386-5845-9047-D2E50BE5B9D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1DDB6A3-92E2-9D4B-A0DB-536EFBAA6AA7}" type="presOf" srcId="{D805A741-31F4-6D45-A082-4AD4C7B066F1}" destId="{7D368AA8-A897-6A44-B2ED-5420DBBF55CD}"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5DE858A-0FCE-F34E-B468-BF62D0FD08B3}" type="presParOf" srcId="{974F300E-4386-5845-9047-D2E50BE5B9DF}" destId="{BF1A72C0-4F23-214E-B2C0-EC3432C35438}" srcOrd="0" destOrd="0" presId="urn:microsoft.com/office/officeart/2005/8/layout/cycle1"/>
    <dgm:cxn modelId="{1FAE7148-FCCC-2641-B49A-1885A87DDFEF}" type="presParOf" srcId="{974F300E-4386-5845-9047-D2E50BE5B9DF}" destId="{92DA8A36-05F4-4B4C-B207-6FB4CBC9688F}" srcOrd="1" destOrd="0" presId="urn:microsoft.com/office/officeart/2005/8/layout/cycle1"/>
    <dgm:cxn modelId="{8DC16E1C-E5BA-4348-B3FE-6E8C79DFBAE5}" type="presParOf" srcId="{974F300E-4386-5845-9047-D2E50BE5B9DF}" destId="{2990F259-A510-7044-A15A-189FB55AE5CB}" srcOrd="2" destOrd="0" presId="urn:microsoft.com/office/officeart/2005/8/layout/cycle1"/>
    <dgm:cxn modelId="{68AFD9A6-71A3-D247-89EC-4115DB8781A0}" type="presParOf" srcId="{974F300E-4386-5845-9047-D2E50BE5B9DF}" destId="{A7A1548F-03D0-7F43-8C4C-631804CE4126}" srcOrd="3" destOrd="0" presId="urn:microsoft.com/office/officeart/2005/8/layout/cycle1"/>
    <dgm:cxn modelId="{5E0D62C1-69EF-1D47-B4D4-5C3499440C7F}" type="presParOf" srcId="{974F300E-4386-5845-9047-D2E50BE5B9DF}" destId="{EAEA7D1D-8D8A-4A4B-812D-D24179AFED27}" srcOrd="4" destOrd="0" presId="urn:microsoft.com/office/officeart/2005/8/layout/cycle1"/>
    <dgm:cxn modelId="{CCA7658B-68CD-7E43-B358-7494E41E24D3}" type="presParOf" srcId="{974F300E-4386-5845-9047-D2E50BE5B9DF}" destId="{2257407E-2335-6E46-9533-50F1A4869162}" srcOrd="5" destOrd="0" presId="urn:microsoft.com/office/officeart/2005/8/layout/cycle1"/>
    <dgm:cxn modelId="{836CE6CE-E702-AF43-A844-93C23BEBB966}" type="presParOf" srcId="{974F300E-4386-5845-9047-D2E50BE5B9DF}" destId="{3467B5D4-61EB-4C46-BB87-881C0920F2D1}" srcOrd="6" destOrd="0" presId="urn:microsoft.com/office/officeart/2005/8/layout/cycle1"/>
    <dgm:cxn modelId="{81744D62-307A-464D-A180-E3C52A2C09DF}" type="presParOf" srcId="{974F300E-4386-5845-9047-D2E50BE5B9DF}" destId="{2467F156-8EB3-F044-8664-8B186FD19D40}" srcOrd="7" destOrd="0" presId="urn:microsoft.com/office/officeart/2005/8/layout/cycle1"/>
    <dgm:cxn modelId="{3090914E-C318-3B49-A265-1928B9F78DA7}" type="presParOf" srcId="{974F300E-4386-5845-9047-D2E50BE5B9DF}" destId="{DC85BF06-3190-2C49-B38C-CC01414F9567}" srcOrd="8" destOrd="0" presId="urn:microsoft.com/office/officeart/2005/8/layout/cycle1"/>
    <dgm:cxn modelId="{102DB216-31BB-2D45-B749-0A5730DAAF78}" type="presParOf" srcId="{974F300E-4386-5845-9047-D2E50BE5B9DF}" destId="{818521AB-CB19-3245-AC47-32330EC1D05A}" srcOrd="9" destOrd="0" presId="urn:microsoft.com/office/officeart/2005/8/layout/cycle1"/>
    <dgm:cxn modelId="{7CBF3A21-D5FB-374D-A876-980E97CB6A23}" type="presParOf" srcId="{974F300E-4386-5845-9047-D2E50BE5B9DF}" destId="{A85B6194-0CD3-0046-9C07-12EA626BEFA3}" srcOrd="10" destOrd="0" presId="urn:microsoft.com/office/officeart/2005/8/layout/cycle1"/>
    <dgm:cxn modelId="{7803F139-73B2-3343-AB86-74E758D1EF1B}" type="presParOf" srcId="{974F300E-4386-5845-9047-D2E50BE5B9DF}" destId="{76EDA6DC-5A32-7640-86D9-A3D1F65AC2D3}" srcOrd="11" destOrd="0" presId="urn:microsoft.com/office/officeart/2005/8/layout/cycle1"/>
    <dgm:cxn modelId="{CDB9527C-0F73-884E-814C-F47BA8A4255B}" type="presParOf" srcId="{974F300E-4386-5845-9047-D2E50BE5B9DF}" destId="{5FEB966B-5E78-494C-B5A1-6F18B3A362B7}" srcOrd="12" destOrd="0" presId="urn:microsoft.com/office/officeart/2005/8/layout/cycle1"/>
    <dgm:cxn modelId="{D0CAC0A2-2454-D44A-9676-4E577153F028}" type="presParOf" srcId="{974F300E-4386-5845-9047-D2E50BE5B9DF}" destId="{9BE0E30D-6CC1-3143-BC4A-4FF2C5039316}" srcOrd="13" destOrd="0" presId="urn:microsoft.com/office/officeart/2005/8/layout/cycle1"/>
    <dgm:cxn modelId="{A37B0042-B436-D547-B715-3037909DD855}" type="presParOf" srcId="{974F300E-4386-5845-9047-D2E50BE5B9DF}" destId="{37E24780-EDFC-1D4D-B756-C90BE821441B}" srcOrd="14" destOrd="0" presId="urn:microsoft.com/office/officeart/2005/8/layout/cycle1"/>
    <dgm:cxn modelId="{92C500CA-5A42-8F41-9138-57837683739D}" type="presParOf" srcId="{974F300E-4386-5845-9047-D2E50BE5B9DF}" destId="{788B510C-5C6F-7E4F-BD2A-4B0F37349509}" srcOrd="15" destOrd="0" presId="urn:microsoft.com/office/officeart/2005/8/layout/cycle1"/>
    <dgm:cxn modelId="{AA2C5B85-5B26-3549-990E-001AFE4A738D}" type="presParOf" srcId="{974F300E-4386-5845-9047-D2E50BE5B9DF}" destId="{BF6C208F-01F8-574D-980A-D40F886CF760}" srcOrd="16" destOrd="0" presId="urn:microsoft.com/office/officeart/2005/8/layout/cycle1"/>
    <dgm:cxn modelId="{A6A52ED5-6A2D-2D4E-9E3E-578787BCD516}" type="presParOf" srcId="{974F300E-4386-5845-9047-D2E50BE5B9DF}" destId="{DAE7F6D9-575B-6C47-9F2C-6177EB4BA541}" srcOrd="17" destOrd="0" presId="urn:microsoft.com/office/officeart/2005/8/layout/cycle1"/>
    <dgm:cxn modelId="{9446BDEF-35AB-B445-9683-70C321F22D2C}" type="presParOf" srcId="{974F300E-4386-5845-9047-D2E50BE5B9DF}" destId="{3AD74439-13B4-6B4C-A74C-96BE28333D49}" srcOrd="18" destOrd="0" presId="urn:microsoft.com/office/officeart/2005/8/layout/cycle1"/>
    <dgm:cxn modelId="{EE6212CC-C0DC-8247-8460-E81652575DB8}" type="presParOf" srcId="{974F300E-4386-5845-9047-D2E50BE5B9DF}" destId="{B4CE740F-E5F8-1040-9068-3C0CA6A81D60}" srcOrd="19" destOrd="0" presId="urn:microsoft.com/office/officeart/2005/8/layout/cycle1"/>
    <dgm:cxn modelId="{0B5EA11E-55D2-B041-99CE-129DEC0B9B23}" type="presParOf" srcId="{974F300E-4386-5845-9047-D2E50BE5B9DF}" destId="{7D368AA8-A897-6A44-B2ED-5420DBBF55CD}" srcOrd="20" destOrd="0" presId="urn:microsoft.com/office/officeart/2005/8/layout/cycle1"/>
    <dgm:cxn modelId="{4ED2B962-E8A5-444B-A284-DAFC2392543E}" type="presParOf" srcId="{974F300E-4386-5845-9047-D2E50BE5B9DF}" destId="{256A8A82-B1CB-EF43-AB66-A3D1C8A54B59}" srcOrd="21" destOrd="0" presId="urn:microsoft.com/office/officeart/2005/8/layout/cycle1"/>
    <dgm:cxn modelId="{8E554FAE-EF85-5E47-B5E8-4A1F5897F6FF}" type="presParOf" srcId="{974F300E-4386-5845-9047-D2E50BE5B9DF}" destId="{36444405-91CC-BC45-909E-8AE477F1EC7C}" srcOrd="22" destOrd="0" presId="urn:microsoft.com/office/officeart/2005/8/layout/cycle1"/>
    <dgm:cxn modelId="{39DD7463-BDFF-8E42-ABDA-0052F8296A83}" type="presParOf" srcId="{974F300E-4386-5845-9047-D2E50BE5B9DF}" destId="{0EBEA1BD-8C57-A847-A4A1-BD492A397D4A}" srcOrd="23" destOrd="0" presId="urn:microsoft.com/office/officeart/2005/8/layout/cycle1"/>
    <dgm:cxn modelId="{2436EC28-140C-F54E-BA0B-B60E8AE4E788}" type="presParOf" srcId="{974F300E-4386-5845-9047-D2E50BE5B9DF}" destId="{A1257670-91AA-B74E-AFCB-48382C466D43}" srcOrd="24" destOrd="0" presId="urn:microsoft.com/office/officeart/2005/8/layout/cycle1"/>
    <dgm:cxn modelId="{19B367C7-82AA-724B-AD84-283888B7F51F}" type="presParOf" srcId="{974F300E-4386-5845-9047-D2E50BE5B9DF}" destId="{19DCBC3D-EF34-4444-B52C-E59D1C44CC9D}" srcOrd="25" destOrd="0" presId="urn:microsoft.com/office/officeart/2005/8/layout/cycle1"/>
    <dgm:cxn modelId="{570F6A76-AD36-0849-AD0F-6F3115D09FD6}" type="presParOf" srcId="{974F300E-4386-5845-9047-D2E50BE5B9DF}" destId="{CDA9BE8C-41E5-BF45-BAB4-5B91BDDEFF8D}" srcOrd="26" destOrd="0" presId="urn:microsoft.com/office/officeart/2005/8/layout/cycle1"/>
    <dgm:cxn modelId="{2123AA0D-9943-2448-B10D-59524C0B0F7D}" type="presParOf" srcId="{974F300E-4386-5845-9047-D2E50BE5B9DF}" destId="{731680F6-F070-374C-97C4-FB0156E03231}" srcOrd="27" destOrd="0" presId="urn:microsoft.com/office/officeart/2005/8/layout/cycle1"/>
    <dgm:cxn modelId="{BD0B03A4-4294-4E4E-8703-CA69CAA6FE58}" type="presParOf" srcId="{974F300E-4386-5845-9047-D2E50BE5B9DF}" destId="{12C576B8-5B2D-B04B-98C4-29D5E499FD83}" srcOrd="28" destOrd="0" presId="urn:microsoft.com/office/officeart/2005/8/layout/cycle1"/>
    <dgm:cxn modelId="{A92629C2-5254-0048-83A5-238E8CFE7BE1}" type="presParOf" srcId="{974F300E-4386-5845-9047-D2E50BE5B9DF}" destId="{C4FE94AE-AFAE-8743-9525-171FDA850E0F}" srcOrd="29" destOrd="0" presId="urn:microsoft.com/office/officeart/2005/8/layout/cycle1"/>
    <dgm:cxn modelId="{6CBBD7F1-C17A-6F47-9B8F-47E99575829B}" type="presParOf" srcId="{974F300E-4386-5845-9047-D2E50BE5B9DF}" destId="{FBD4D212-3E98-9843-8795-297F9EDDD657}" srcOrd="30" destOrd="0" presId="urn:microsoft.com/office/officeart/2005/8/layout/cycle1"/>
    <dgm:cxn modelId="{25FB5424-C213-C94E-9135-AAA3FF996A54}" type="presParOf" srcId="{974F300E-4386-5845-9047-D2E50BE5B9DF}" destId="{54CDBF4B-9D09-3242-A1D5-0506BD1712C5}" srcOrd="31" destOrd="0" presId="urn:microsoft.com/office/officeart/2005/8/layout/cycle1"/>
    <dgm:cxn modelId="{52FDD745-83DF-E746-BCF8-F42BE1C14C6E}" type="presParOf" srcId="{974F300E-4386-5845-9047-D2E50BE5B9DF}" destId="{49452468-AA65-834B-B75D-72A0A7810E13}" srcOrd="32" destOrd="0" presId="urn:microsoft.com/office/officeart/2005/8/layout/cycle1"/>
    <dgm:cxn modelId="{5FCB45D1-6F1E-2D49-BC33-5DA5128AB3F1}" type="presParOf" srcId="{974F300E-4386-5845-9047-D2E50BE5B9DF}" destId="{B0C742D0-6463-FF41-BE88-36D0AF1ED5D5}" srcOrd="33" destOrd="0" presId="urn:microsoft.com/office/officeart/2005/8/layout/cycle1"/>
    <dgm:cxn modelId="{3264F023-1DA6-6444-A4FE-34C931BCB7A9}" type="presParOf" srcId="{974F300E-4386-5845-9047-D2E50BE5B9DF}" destId="{CE064FAD-9527-C04A-986D-ADE7F29D4AAF}" srcOrd="34" destOrd="0" presId="urn:microsoft.com/office/officeart/2005/8/layout/cycle1"/>
    <dgm:cxn modelId="{0C5408BF-2BA0-6941-B196-46B32727E3B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ksidka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a:t>
          </a:r>
          <a:r>
            <a:rPr lang="en-US" sz="1600" dirty="0" smtClean="0">
              <a:solidFill>
                <a:srgbClr val="FFFFFF">
                  <a:hueOff val="0"/>
                  <a:satOff val="0"/>
                  <a:lumOff val="0"/>
                  <a:alphaOff val="0"/>
                </a:srgbClr>
              </a:solidFill>
              <a:latin typeface="AA Amali" pitchFamily="2" charset="0"/>
              <a:ea typeface="+mn-ea"/>
              <a:cs typeface="+mn-cs"/>
            </a:rPr>
            <a:t>bfh¾</a:t>
          </a:r>
          <a:endParaRPr lang="en-US" sz="1600" dirty="0">
            <a:solidFill>
              <a:srgbClr val="FFFFFF">
                <a:hueOff val="0"/>
                <a:satOff val="0"/>
                <a:lumOff val="0"/>
                <a:alphaOff val="0"/>
              </a:srgbClr>
            </a:solidFill>
            <a:latin typeface="AA Amali" pitchFamily="2" charset="0"/>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smtClean="0">
              <a:solidFill>
                <a:srgbClr val="FFFFFF">
                  <a:hueOff val="0"/>
                  <a:satOff val="0"/>
                  <a:lumOff val="0"/>
                  <a:alphaOff val="0"/>
                </a:srgbClr>
              </a:solidFill>
              <a:latin typeface="AA Amali" pitchFamily="2" charset="0"/>
              <a:ea typeface="+mn-ea"/>
              <a:cs typeface="+mn-cs"/>
            </a:rPr>
            <a:t>u¾fniajdka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a:t>
          </a:r>
          <a:r>
            <a:rPr lang="en-US" sz="1600" dirty="0" err="1" smtClean="0">
              <a:solidFill>
                <a:srgbClr val="FFFFFF">
                  <a:hueOff val="0"/>
                  <a:satOff val="0"/>
                  <a:lumOff val="0"/>
                  <a:alphaOff val="0"/>
                </a:srgbClr>
              </a:solidFill>
              <a:latin typeface="AA Amali" pitchFamily="2" charset="0"/>
              <a:ea typeface="+mn-ea"/>
              <a:cs typeface="+mn-cs"/>
            </a:rPr>
            <a:t>lsiaf,ú</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en-US" sz="1600" dirty="0" err="1"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t>
          </a:r>
          <a:r>
            <a:rPr lang="en-US" sz="1600" dirty="0" smtClean="0">
              <a:solidFill>
                <a:srgbClr val="FFFFFF">
                  <a:hueOff val="0"/>
                  <a:satOff val="0"/>
                  <a:lumOff val="0"/>
                  <a:alphaOff val="0"/>
                </a:srgbClr>
              </a:solidFill>
              <a:latin typeface="AA Amali" pitchFamily="2" charset="0"/>
              <a:ea typeface="+mn-ea"/>
              <a:cs typeface="+mn-cs"/>
            </a:rPr>
            <a:t>wo¾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8AAF5059-E51F-9E4F-A75C-6115EF9CE048}" type="presOf" srcId="{B6065800-F57E-6842-B73C-614AFBC2DE05}" destId="{2990F259-A510-7044-A15A-189FB55AE5CB}" srcOrd="0" destOrd="0" presId="urn:microsoft.com/office/officeart/2005/8/layout/cycle1"/>
    <dgm:cxn modelId="{8680C888-D39A-4346-8F04-B2753B41A617}" type="presOf" srcId="{591E9484-33B2-714C-AA5D-D47E80DA12F9}" destId="{CDA9BE8C-41E5-BF45-BAB4-5B91BDDEFF8D}" srcOrd="0" destOrd="0" presId="urn:microsoft.com/office/officeart/2005/8/layout/cycle1"/>
    <dgm:cxn modelId="{1693C3DE-8346-434A-A005-4A7346A89076}" type="presOf" srcId="{931AD6AD-68AD-1F4D-802F-C6CD780A0CDB}" destId="{19DCBC3D-EF34-4444-B52C-E59D1C44CC9D}" srcOrd="0" destOrd="0" presId="urn:microsoft.com/office/officeart/2005/8/layout/cycle1"/>
    <dgm:cxn modelId="{8FC1FCAC-83A9-E643-BFB5-3B0FE0866FBD}" type="presOf" srcId="{580AAA11-E1E4-FC4E-A546-63E521F462A7}" destId="{DAE7F6D9-575B-6C47-9F2C-6177EB4BA541}"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8473CCC9-3CE8-2541-BD76-1510DC4C2444}" srcId="{8E1255C9-F847-A440-83FF-7AA254CCB896}" destId="{527799A3-6798-F14C-9108-A99B044124B3}" srcOrd="11" destOrd="0" parTransId="{4C8AC837-DBAA-5F48-BFFA-88B3F17800FA}" sibTransId="{CCCC52AB-CFB4-904A-B94C-E1998826B4F9}"/>
    <dgm:cxn modelId="{7CC93D38-01C7-B748-86E0-BD481ACBA9D2}" type="presOf" srcId="{B7792F1E-795A-8A40-9AF9-CBB036406804}" destId="{0EBEA1BD-8C57-A847-A4A1-BD492A397D4A}" srcOrd="0" destOrd="0" presId="urn:microsoft.com/office/officeart/2005/8/layout/cycle1"/>
    <dgm:cxn modelId="{5E1E91D6-557D-664A-B41E-627D0A687B1E}" type="presOf" srcId="{527799A3-6798-F14C-9108-A99B044124B3}" destId="{CE064FAD-9527-C04A-986D-ADE7F29D4AA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9130A34-B4D6-A044-96F7-5346AB5CB5D8}" srcId="{8E1255C9-F847-A440-83FF-7AA254CCB896}" destId="{81D20D5D-F15B-B844-BCE7-07FE2E88C5B6}" srcOrd="2" destOrd="0" parTransId="{EDD06461-C2E5-A840-A887-FEA1BC169C5B}" sibTransId="{63159F5F-19C4-974F-B4D9-6A8388E3A179}"/>
    <dgm:cxn modelId="{A73B7CF0-0058-4B4A-B53E-C1721A8A8E7D}" type="presOf" srcId="{325DB5A0-FE7A-8245-9663-7B515E4DF4C8}" destId="{EAEA7D1D-8D8A-4A4B-812D-D24179AFED2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10ED24F-2C0F-394D-809D-0693B5D8E1C7}" type="presOf" srcId="{6533DBF9-2933-D44A-B9F0-8FC24EC06F20}" destId="{C4FE94AE-AFAE-8743-9525-171FDA850E0F}" srcOrd="0" destOrd="0" presId="urn:microsoft.com/office/officeart/2005/8/layout/cycle1"/>
    <dgm:cxn modelId="{3129B8E8-B96F-6C4A-A89E-35F4D7F3A319}"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389D3593-922A-1C43-97AC-1CC99A06E10C}" type="presOf" srcId="{F73B3211-1799-3F44-92B6-7CEE57ECB2D3}" destId="{BF6C208F-01F8-574D-980A-D40F886CF760}"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092A934B-0498-614A-B5E0-A2038E58963C}" type="presOf" srcId="{D805A741-31F4-6D45-A082-4AD4C7B066F1}" destId="{7D368AA8-A897-6A44-B2ED-5420DBBF55CD}" srcOrd="0" destOrd="0" presId="urn:microsoft.com/office/officeart/2005/8/layout/cycle1"/>
    <dgm:cxn modelId="{CD244CCF-2195-704E-847B-45851EF09DFE}" type="presOf" srcId="{55B5CCF6-1B65-AC49-B1EC-CD09807E71EF}" destId="{76EDA6DC-5A32-7640-86D9-A3D1F65AC2D3}" srcOrd="0" destOrd="0" presId="urn:microsoft.com/office/officeart/2005/8/layout/cycle1"/>
    <dgm:cxn modelId="{7CA63F80-A97B-8E4D-A5C7-FC6F7DA16CE6}" type="presOf" srcId="{C62D126D-D94F-0A45-AAB3-A4A2804A9AA5}" destId="{49452468-AA65-834B-B75D-72A0A7810E13}" srcOrd="0" destOrd="0" presId="urn:microsoft.com/office/officeart/2005/8/layout/cycle1"/>
    <dgm:cxn modelId="{508ED936-C583-4646-83DA-00C7AB61675D}"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EE9F766-199E-7E43-B504-9525DC21466B}" type="presOf" srcId="{63159F5F-19C4-974F-B4D9-6A8388E3A179}" destId="{DC85BF06-3190-2C49-B38C-CC01414F9567}" srcOrd="0" destOrd="0" presId="urn:microsoft.com/office/officeart/2005/8/layout/cycle1"/>
    <dgm:cxn modelId="{C4E53139-181B-6B48-9671-8AF5BDF436AC}" type="presOf" srcId="{D7E87DE1-03EB-D748-89C5-D76845DF9F58}" destId="{12C576B8-5B2D-B04B-98C4-29D5E499FD83}" srcOrd="0" destOrd="0" presId="urn:microsoft.com/office/officeart/2005/8/layout/cycle1"/>
    <dgm:cxn modelId="{32159CB2-7A90-3C4C-9F3A-5BDD867C532C}" type="presOf" srcId="{55E743FA-081E-B447-B4F2-DEEACC6857BC}" destId="{36444405-91CC-BC45-909E-8AE477F1EC7C}" srcOrd="0" destOrd="0" presId="urn:microsoft.com/office/officeart/2005/8/layout/cycle1"/>
    <dgm:cxn modelId="{14286BD8-9B23-9F4C-9928-EE5820CDDF6F}" type="presOf" srcId="{19401D75-4FA1-2642-9C39-67D34D8AB9EC}" destId="{37E24780-EDFC-1D4D-B756-C90BE821441B}" srcOrd="0" destOrd="0" presId="urn:microsoft.com/office/officeart/2005/8/layout/cycle1"/>
    <dgm:cxn modelId="{724E6875-AD7B-4E47-B690-8D55B793DB24}" type="presOf" srcId="{12600BCB-5734-3F4B-9543-0CB09A3EC940}" destId="{92DA8A36-05F4-4B4C-B207-6FB4CBC9688F}" srcOrd="0" destOrd="0" presId="urn:microsoft.com/office/officeart/2005/8/layout/cycle1"/>
    <dgm:cxn modelId="{F9B5DB29-E6A4-5E4A-A969-1CA8329EC410}" type="presOf" srcId="{81D20D5D-F15B-B844-BCE7-07FE2E88C5B6}" destId="{2467F156-8EB3-F044-8664-8B186FD19D4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F5AAD916-AEF2-5641-8D24-21469C394466}" type="presOf" srcId="{D548EBB6-B1A8-4E4A-94F3-38AFF917AA13}" destId="{A85B6194-0CD3-0046-9C07-12EA626BEFA3}" srcOrd="0" destOrd="0" presId="urn:microsoft.com/office/officeart/2005/8/layout/cycle1"/>
    <dgm:cxn modelId="{9CA82DFD-2A9E-9545-9509-4ED713F1BC4D}" type="presOf" srcId="{0858D728-97B0-1A41-82DA-1572CE14754F}" destId="{9BE0E30D-6CC1-3143-BC4A-4FF2C5039316}" srcOrd="0" destOrd="0" presId="urn:microsoft.com/office/officeart/2005/8/layout/cycle1"/>
    <dgm:cxn modelId="{BF8122F5-FD7A-D447-ABDB-5839E86EDBFE}" type="presOf" srcId="{A9914442-2057-0542-A0EA-F935FCA28993}" destId="{B4CE740F-E5F8-1040-9068-3C0CA6A81D6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FE79F3F4-74D2-D944-B434-5DD2D5AAC402}" type="presOf" srcId="{8E1255C9-F847-A440-83FF-7AA254CCB896}" destId="{974F300E-4386-5845-9047-D2E50BE5B9D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E79F257B-D659-824C-91E9-A51A8C5A11E8}" type="presOf" srcId="{CCCC52AB-CFB4-904A-B94C-E1998826B4F9}" destId="{7C0589C6-43EC-854D-966B-B0C5FE9A8192}"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200A0843-7616-004E-BC8C-6079B1490835}" type="presParOf" srcId="{974F300E-4386-5845-9047-D2E50BE5B9DF}" destId="{BF1A72C0-4F23-214E-B2C0-EC3432C35438}" srcOrd="0" destOrd="0" presId="urn:microsoft.com/office/officeart/2005/8/layout/cycle1"/>
    <dgm:cxn modelId="{B5A686E3-278B-CA44-967B-DF2CF91A8DB8}" type="presParOf" srcId="{974F300E-4386-5845-9047-D2E50BE5B9DF}" destId="{92DA8A36-05F4-4B4C-B207-6FB4CBC9688F}" srcOrd="1" destOrd="0" presId="urn:microsoft.com/office/officeart/2005/8/layout/cycle1"/>
    <dgm:cxn modelId="{F82CE508-2357-E644-A8A8-4AE67EFB17A2}" type="presParOf" srcId="{974F300E-4386-5845-9047-D2E50BE5B9DF}" destId="{2990F259-A510-7044-A15A-189FB55AE5CB}" srcOrd="2" destOrd="0" presId="urn:microsoft.com/office/officeart/2005/8/layout/cycle1"/>
    <dgm:cxn modelId="{B6E17E06-2C86-3B4A-A618-0C9BEBEBB6B1}" type="presParOf" srcId="{974F300E-4386-5845-9047-D2E50BE5B9DF}" destId="{A7A1548F-03D0-7F43-8C4C-631804CE4126}" srcOrd="3" destOrd="0" presId="urn:microsoft.com/office/officeart/2005/8/layout/cycle1"/>
    <dgm:cxn modelId="{1385B387-1573-0743-B6A7-E48698D59CF9}" type="presParOf" srcId="{974F300E-4386-5845-9047-D2E50BE5B9DF}" destId="{EAEA7D1D-8D8A-4A4B-812D-D24179AFED27}" srcOrd="4" destOrd="0" presId="urn:microsoft.com/office/officeart/2005/8/layout/cycle1"/>
    <dgm:cxn modelId="{7F2D94DD-1AA6-BD4C-A4E3-C5C7FF4C591C}" type="presParOf" srcId="{974F300E-4386-5845-9047-D2E50BE5B9DF}" destId="{2257407E-2335-6E46-9533-50F1A4869162}" srcOrd="5" destOrd="0" presId="urn:microsoft.com/office/officeart/2005/8/layout/cycle1"/>
    <dgm:cxn modelId="{9F2B3336-7860-1A4B-B1AF-486059B53382}" type="presParOf" srcId="{974F300E-4386-5845-9047-D2E50BE5B9DF}" destId="{3467B5D4-61EB-4C46-BB87-881C0920F2D1}" srcOrd="6" destOrd="0" presId="urn:microsoft.com/office/officeart/2005/8/layout/cycle1"/>
    <dgm:cxn modelId="{BFCB7E10-3E20-3D45-8DC4-C813857DCC99}" type="presParOf" srcId="{974F300E-4386-5845-9047-D2E50BE5B9DF}" destId="{2467F156-8EB3-F044-8664-8B186FD19D40}" srcOrd="7" destOrd="0" presId="urn:microsoft.com/office/officeart/2005/8/layout/cycle1"/>
    <dgm:cxn modelId="{7DD76861-2D09-5842-A71C-0EB2E14A18A7}" type="presParOf" srcId="{974F300E-4386-5845-9047-D2E50BE5B9DF}" destId="{DC85BF06-3190-2C49-B38C-CC01414F9567}" srcOrd="8" destOrd="0" presId="urn:microsoft.com/office/officeart/2005/8/layout/cycle1"/>
    <dgm:cxn modelId="{539DA805-0FD0-644A-9BFD-D484FF682C3B}" type="presParOf" srcId="{974F300E-4386-5845-9047-D2E50BE5B9DF}" destId="{818521AB-CB19-3245-AC47-32330EC1D05A}" srcOrd="9" destOrd="0" presId="urn:microsoft.com/office/officeart/2005/8/layout/cycle1"/>
    <dgm:cxn modelId="{954374F6-0C46-9343-B7CE-8E94215D1702}" type="presParOf" srcId="{974F300E-4386-5845-9047-D2E50BE5B9DF}" destId="{A85B6194-0CD3-0046-9C07-12EA626BEFA3}" srcOrd="10" destOrd="0" presId="urn:microsoft.com/office/officeart/2005/8/layout/cycle1"/>
    <dgm:cxn modelId="{5D5D7628-1377-CF47-8FB8-497FB7CEAC0D}" type="presParOf" srcId="{974F300E-4386-5845-9047-D2E50BE5B9DF}" destId="{76EDA6DC-5A32-7640-86D9-A3D1F65AC2D3}" srcOrd="11" destOrd="0" presId="urn:microsoft.com/office/officeart/2005/8/layout/cycle1"/>
    <dgm:cxn modelId="{B44E8F8E-812B-0540-89BF-2E5F0D4F3E78}" type="presParOf" srcId="{974F300E-4386-5845-9047-D2E50BE5B9DF}" destId="{5FEB966B-5E78-494C-B5A1-6F18B3A362B7}" srcOrd="12" destOrd="0" presId="urn:microsoft.com/office/officeart/2005/8/layout/cycle1"/>
    <dgm:cxn modelId="{BF1248F1-AD68-534C-993F-E813A1CB9C3D}" type="presParOf" srcId="{974F300E-4386-5845-9047-D2E50BE5B9DF}" destId="{9BE0E30D-6CC1-3143-BC4A-4FF2C5039316}" srcOrd="13" destOrd="0" presId="urn:microsoft.com/office/officeart/2005/8/layout/cycle1"/>
    <dgm:cxn modelId="{182548D7-44C2-6646-BDD3-33C5C8EF6B4F}" type="presParOf" srcId="{974F300E-4386-5845-9047-D2E50BE5B9DF}" destId="{37E24780-EDFC-1D4D-B756-C90BE821441B}" srcOrd="14" destOrd="0" presId="urn:microsoft.com/office/officeart/2005/8/layout/cycle1"/>
    <dgm:cxn modelId="{3BA9F324-A80F-F348-8DFF-2BA3F3CC28F0}" type="presParOf" srcId="{974F300E-4386-5845-9047-D2E50BE5B9DF}" destId="{788B510C-5C6F-7E4F-BD2A-4B0F37349509}" srcOrd="15" destOrd="0" presId="urn:microsoft.com/office/officeart/2005/8/layout/cycle1"/>
    <dgm:cxn modelId="{E2F8CC2B-CA16-8340-BB37-3A6E8A43186D}" type="presParOf" srcId="{974F300E-4386-5845-9047-D2E50BE5B9DF}" destId="{BF6C208F-01F8-574D-980A-D40F886CF760}" srcOrd="16" destOrd="0" presId="urn:microsoft.com/office/officeart/2005/8/layout/cycle1"/>
    <dgm:cxn modelId="{AA35B767-275D-784E-A113-2B91806DA8FD}" type="presParOf" srcId="{974F300E-4386-5845-9047-D2E50BE5B9DF}" destId="{DAE7F6D9-575B-6C47-9F2C-6177EB4BA541}" srcOrd="17" destOrd="0" presId="urn:microsoft.com/office/officeart/2005/8/layout/cycle1"/>
    <dgm:cxn modelId="{13769D29-C87E-8641-9A47-6A5D2D0F7B79}" type="presParOf" srcId="{974F300E-4386-5845-9047-D2E50BE5B9DF}" destId="{3AD74439-13B4-6B4C-A74C-96BE28333D49}" srcOrd="18" destOrd="0" presId="urn:microsoft.com/office/officeart/2005/8/layout/cycle1"/>
    <dgm:cxn modelId="{5822A3E3-A606-6D4F-8E90-E11832681708}" type="presParOf" srcId="{974F300E-4386-5845-9047-D2E50BE5B9DF}" destId="{B4CE740F-E5F8-1040-9068-3C0CA6A81D60}" srcOrd="19" destOrd="0" presId="urn:microsoft.com/office/officeart/2005/8/layout/cycle1"/>
    <dgm:cxn modelId="{D274A684-9E48-2844-A36A-B32B9DA66330}" type="presParOf" srcId="{974F300E-4386-5845-9047-D2E50BE5B9DF}" destId="{7D368AA8-A897-6A44-B2ED-5420DBBF55CD}" srcOrd="20" destOrd="0" presId="urn:microsoft.com/office/officeart/2005/8/layout/cycle1"/>
    <dgm:cxn modelId="{7E09A31A-6570-2942-8F9F-DFBFA112F19E}" type="presParOf" srcId="{974F300E-4386-5845-9047-D2E50BE5B9DF}" destId="{256A8A82-B1CB-EF43-AB66-A3D1C8A54B59}" srcOrd="21" destOrd="0" presId="urn:microsoft.com/office/officeart/2005/8/layout/cycle1"/>
    <dgm:cxn modelId="{F2301E32-94F2-184B-AB65-C964D1830F38}" type="presParOf" srcId="{974F300E-4386-5845-9047-D2E50BE5B9DF}" destId="{36444405-91CC-BC45-909E-8AE477F1EC7C}" srcOrd="22" destOrd="0" presId="urn:microsoft.com/office/officeart/2005/8/layout/cycle1"/>
    <dgm:cxn modelId="{B8B66098-86D0-064C-9F3C-E76AA94F3D4D}" type="presParOf" srcId="{974F300E-4386-5845-9047-D2E50BE5B9DF}" destId="{0EBEA1BD-8C57-A847-A4A1-BD492A397D4A}" srcOrd="23" destOrd="0" presId="urn:microsoft.com/office/officeart/2005/8/layout/cycle1"/>
    <dgm:cxn modelId="{50F99A2F-F994-534E-B054-73A48E67AE7F}" type="presParOf" srcId="{974F300E-4386-5845-9047-D2E50BE5B9DF}" destId="{A1257670-91AA-B74E-AFCB-48382C466D43}" srcOrd="24" destOrd="0" presId="urn:microsoft.com/office/officeart/2005/8/layout/cycle1"/>
    <dgm:cxn modelId="{8E71C8D9-171C-164E-AB4D-71892B8EAE68}" type="presParOf" srcId="{974F300E-4386-5845-9047-D2E50BE5B9DF}" destId="{19DCBC3D-EF34-4444-B52C-E59D1C44CC9D}" srcOrd="25" destOrd="0" presId="urn:microsoft.com/office/officeart/2005/8/layout/cycle1"/>
    <dgm:cxn modelId="{E681F303-0EB3-8542-9A57-230DA049CFC0}" type="presParOf" srcId="{974F300E-4386-5845-9047-D2E50BE5B9DF}" destId="{CDA9BE8C-41E5-BF45-BAB4-5B91BDDEFF8D}" srcOrd="26" destOrd="0" presId="urn:microsoft.com/office/officeart/2005/8/layout/cycle1"/>
    <dgm:cxn modelId="{CEF3F4D1-1A54-0B4B-9455-456C9E314B38}" type="presParOf" srcId="{974F300E-4386-5845-9047-D2E50BE5B9DF}" destId="{731680F6-F070-374C-97C4-FB0156E03231}" srcOrd="27" destOrd="0" presId="urn:microsoft.com/office/officeart/2005/8/layout/cycle1"/>
    <dgm:cxn modelId="{6E5418D5-EDB0-D441-A313-B826A08B9BD5}" type="presParOf" srcId="{974F300E-4386-5845-9047-D2E50BE5B9DF}" destId="{12C576B8-5B2D-B04B-98C4-29D5E499FD83}" srcOrd="28" destOrd="0" presId="urn:microsoft.com/office/officeart/2005/8/layout/cycle1"/>
    <dgm:cxn modelId="{F6D9AC29-0AF3-CE4E-BC7B-D02E06052353}" type="presParOf" srcId="{974F300E-4386-5845-9047-D2E50BE5B9DF}" destId="{C4FE94AE-AFAE-8743-9525-171FDA850E0F}" srcOrd="29" destOrd="0" presId="urn:microsoft.com/office/officeart/2005/8/layout/cycle1"/>
    <dgm:cxn modelId="{62264653-B30E-4A4E-A465-6A3D9E05EE9A}" type="presParOf" srcId="{974F300E-4386-5845-9047-D2E50BE5B9DF}" destId="{FBD4D212-3E98-9843-8795-297F9EDDD657}" srcOrd="30" destOrd="0" presId="urn:microsoft.com/office/officeart/2005/8/layout/cycle1"/>
    <dgm:cxn modelId="{06520068-1E62-B244-9C6B-B7126B507EA2}" type="presParOf" srcId="{974F300E-4386-5845-9047-D2E50BE5B9DF}" destId="{54CDBF4B-9D09-3242-A1D5-0506BD1712C5}" srcOrd="31" destOrd="0" presId="urn:microsoft.com/office/officeart/2005/8/layout/cycle1"/>
    <dgm:cxn modelId="{5DA40355-F3E3-AB49-8429-EF1D05E1B366}" type="presParOf" srcId="{974F300E-4386-5845-9047-D2E50BE5B9DF}" destId="{49452468-AA65-834B-B75D-72A0A7810E13}" srcOrd="32" destOrd="0" presId="urn:microsoft.com/office/officeart/2005/8/layout/cycle1"/>
    <dgm:cxn modelId="{C1778F37-F0F1-7D4A-9C95-70B77511DE05}" type="presParOf" srcId="{974F300E-4386-5845-9047-D2E50BE5B9DF}" destId="{B0C742D0-6463-FF41-BE88-36D0AF1ED5D5}" srcOrd="33" destOrd="0" presId="urn:microsoft.com/office/officeart/2005/8/layout/cycle1"/>
    <dgm:cxn modelId="{C5CCFE63-D63F-474C-BD85-B436A036B639}" type="presParOf" srcId="{974F300E-4386-5845-9047-D2E50BE5B9DF}" destId="{CE064FAD-9527-C04A-986D-ADE7F29D4AAF}" srcOrd="34" destOrd="0" presId="urn:microsoft.com/office/officeart/2005/8/layout/cycle1"/>
    <dgm:cxn modelId="{215D720D-C71D-854C-823D-6D7123387B2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a:t>
          </a:r>
          <a:r>
            <a:rPr lang="en-US" sz="1600" dirty="0" smtClean="0">
              <a:solidFill>
                <a:srgbClr val="FFFFFF">
                  <a:hueOff val="0"/>
                  <a:satOff val="0"/>
                  <a:lumOff val="0"/>
                  <a:alphaOff val="0"/>
                </a:srgbClr>
              </a:solidFill>
              <a:latin typeface="AA Amali" pitchFamily="2" charset="0"/>
              <a:ea typeface="+mn-ea"/>
              <a:cs typeface="+mn-cs"/>
            </a:rPr>
            <a:t>bfh¾</a:t>
          </a:r>
          <a:endParaRPr lang="en-US" sz="1600" dirty="0">
            <a:solidFill>
              <a:srgbClr val="FFFFFF">
                <a:hueOff val="0"/>
                <a:satOff val="0"/>
                <a:lumOff val="0"/>
                <a:alphaOff val="0"/>
              </a:srgbClr>
            </a:solidFill>
            <a:latin typeface="AA Amali" pitchFamily="2" charset="0"/>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err="1" smtClean="0">
              <a:solidFill>
                <a:srgbClr val="FFFFFF">
                  <a:hueOff val="0"/>
                  <a:satOff val="0"/>
                  <a:lumOff val="0"/>
                  <a:alphaOff val="0"/>
                </a:srgbClr>
              </a:solidFill>
              <a:latin typeface="AA Amali" pitchFamily="2" charset="0"/>
              <a:ea typeface="+mn-ea"/>
              <a:cs typeface="+mn-cs"/>
            </a:rPr>
            <a:t>fniajdka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a:t>
          </a:r>
          <a:r>
            <a:rPr lang="en-US" sz="1600" dirty="0" err="1" smtClean="0">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en-US" sz="1600" dirty="0" err="1"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t>
          </a:r>
          <a:r>
            <a:rPr lang="en-US" sz="1600" dirty="0" smtClean="0">
              <a:solidFill>
                <a:srgbClr val="FFFFFF">
                  <a:hueOff val="0"/>
                  <a:satOff val="0"/>
                  <a:lumOff val="0"/>
                  <a:alphaOff val="0"/>
                </a:srgbClr>
              </a:solidFill>
              <a:latin typeface="AA Amali" pitchFamily="2" charset="0"/>
              <a:ea typeface="+mn-ea"/>
              <a:cs typeface="+mn-cs"/>
            </a:rPr>
            <a:t>wo¾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0AE1B853-59F8-2A45-AA33-15134ADD39AA}" type="presOf" srcId="{0858D728-97B0-1A41-82DA-1572CE14754F}" destId="{9BE0E30D-6CC1-3143-BC4A-4FF2C5039316}"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8BC02790-30A7-8E4F-A35E-2380CA591837}" srcId="{8E1255C9-F847-A440-83FF-7AA254CCB896}" destId="{F73B3211-1799-3F44-92B6-7CEE57ECB2D3}" srcOrd="5" destOrd="0" parTransId="{3185974B-797D-B74A-90E5-50DD4F820E03}" sibTransId="{580AAA11-E1E4-FC4E-A546-63E521F462A7}"/>
    <dgm:cxn modelId="{43A2D624-36A7-0349-8165-2080658490D3}" srcId="{8E1255C9-F847-A440-83FF-7AA254CCB896}" destId="{A9914442-2057-0542-A0EA-F935FCA28993}" srcOrd="6" destOrd="0" parTransId="{7C8B2F9C-9DC8-B341-9185-DD1FDBDEC5E5}" sibTransId="{D805A741-31F4-6D45-A082-4AD4C7B066F1}"/>
    <dgm:cxn modelId="{C71EFA8F-2D9D-B349-9D8F-4C4E8D5A1A88}" srcId="{8E1255C9-F847-A440-83FF-7AA254CCB896}" destId="{0858D728-97B0-1A41-82DA-1572CE14754F}" srcOrd="4" destOrd="0" parTransId="{101D8312-F9CD-0648-93A1-801EBB18F1C1}" sibTransId="{19401D75-4FA1-2642-9C39-67D34D8AB9EC}"/>
    <dgm:cxn modelId="{24E8EE39-70FF-B84F-8DD2-74F1728207D4}" srcId="{8E1255C9-F847-A440-83FF-7AA254CCB896}" destId="{12600BCB-5734-3F4B-9543-0CB09A3EC940}" srcOrd="0" destOrd="0" parTransId="{694C5870-D1B6-4749-AAAC-40AAB1DA82EA}" sibTransId="{B6065800-F57E-6842-B73C-614AFBC2DE05}"/>
    <dgm:cxn modelId="{00AD229E-4E5A-A44F-9555-E4F13456A34F}" type="presOf" srcId="{19401D75-4FA1-2642-9C39-67D34D8AB9EC}" destId="{37E24780-EDFC-1D4D-B756-C90BE821441B}"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6E0A29B9-33A3-8F4D-BBD4-672768354023}" srcId="{8E1255C9-F847-A440-83FF-7AA254CCB896}" destId="{55E743FA-081E-B447-B4F2-DEEACC6857BC}" srcOrd="7" destOrd="0" parTransId="{4994F5D2-F751-6249-8BC2-0DA8296759D8}" sibTransId="{B7792F1E-795A-8A40-9AF9-CBB036406804}"/>
    <dgm:cxn modelId="{14D0CB09-55A0-F041-9FB5-D72469909C87}" type="presOf" srcId="{610909C5-6334-264F-93E0-189A71FB6993}" destId="{54CDBF4B-9D09-3242-A1D5-0506BD1712C5}" srcOrd="0" destOrd="0" presId="urn:microsoft.com/office/officeart/2005/8/layout/cycle1"/>
    <dgm:cxn modelId="{7917F467-1A78-1848-98C7-FC9A395A52C7}" type="presOf" srcId="{D805A741-31F4-6D45-A082-4AD4C7B066F1}" destId="{7D368AA8-A897-6A44-B2ED-5420DBBF55CD}" srcOrd="0" destOrd="0" presId="urn:microsoft.com/office/officeart/2005/8/layout/cycle1"/>
    <dgm:cxn modelId="{81DC0EA5-0A46-CD45-A950-7483C948653E}" type="presOf" srcId="{12600BCB-5734-3F4B-9543-0CB09A3EC940}" destId="{92DA8A36-05F4-4B4C-B207-6FB4CBC9688F}" srcOrd="0" destOrd="0" presId="urn:microsoft.com/office/officeart/2005/8/layout/cycle1"/>
    <dgm:cxn modelId="{036371F2-E302-EB41-BD84-1D14C9DCA5D4}" type="presOf" srcId="{F73B3211-1799-3F44-92B6-7CEE57ECB2D3}" destId="{BF6C208F-01F8-574D-980A-D40F886CF760}" srcOrd="0" destOrd="0" presId="urn:microsoft.com/office/officeart/2005/8/layout/cycle1"/>
    <dgm:cxn modelId="{28EB4334-46AA-BA4B-A0B0-CEC0F3BCE109}" type="presOf" srcId="{6533DBF9-2933-D44A-B9F0-8FC24EC06F20}" destId="{C4FE94AE-AFAE-8743-9525-171FDA850E0F}" srcOrd="0" destOrd="0" presId="urn:microsoft.com/office/officeart/2005/8/layout/cycle1"/>
    <dgm:cxn modelId="{8B7D328D-9CA9-4D4C-BADE-99E1881ECB4F}" type="presOf" srcId="{55B5CCF6-1B65-AC49-B1EC-CD09807E71EF}" destId="{76EDA6DC-5A32-7640-86D9-A3D1F65AC2D3}" srcOrd="0" destOrd="0" presId="urn:microsoft.com/office/officeart/2005/8/layout/cycle1"/>
    <dgm:cxn modelId="{8EAB8492-BCDD-3C4B-A5C6-8D3525EDF89A}" type="presOf" srcId="{B6065800-F57E-6842-B73C-614AFBC2DE05}" destId="{2990F259-A510-7044-A15A-189FB55AE5CB}" srcOrd="0" destOrd="0" presId="urn:microsoft.com/office/officeart/2005/8/layout/cycle1"/>
    <dgm:cxn modelId="{D82F5CF4-8C36-5947-9769-14C6B64FF752}" type="presOf" srcId="{527799A3-6798-F14C-9108-A99B044124B3}" destId="{CE064FAD-9527-C04A-986D-ADE7F29D4AAF}" srcOrd="0" destOrd="0" presId="urn:microsoft.com/office/officeart/2005/8/layout/cycle1"/>
    <dgm:cxn modelId="{B53A21E7-ACF0-9243-BC26-5E00D904BAAF}" type="presOf" srcId="{580AAA11-E1E4-FC4E-A546-63E521F462A7}" destId="{DAE7F6D9-575B-6C47-9F2C-6177EB4BA541}" srcOrd="0" destOrd="0" presId="urn:microsoft.com/office/officeart/2005/8/layout/cycle1"/>
    <dgm:cxn modelId="{0F1F55E6-6C2A-824F-933C-1A2E71140084}" type="presOf" srcId="{54471214-3ABC-B64E-8935-4F53AC7091F5}" destId="{2257407E-2335-6E46-9533-50F1A4869162}" srcOrd="0" destOrd="0" presId="urn:microsoft.com/office/officeart/2005/8/layout/cycle1"/>
    <dgm:cxn modelId="{ED204ACA-7267-2947-B6E7-E23B4895D305}" type="presOf" srcId="{63159F5F-19C4-974F-B4D9-6A8388E3A179}" destId="{DC85BF06-3190-2C49-B38C-CC01414F9567}" srcOrd="0" destOrd="0" presId="urn:microsoft.com/office/officeart/2005/8/layout/cycle1"/>
    <dgm:cxn modelId="{B79332DA-0113-B846-858B-10DF4B02695E}" type="presOf" srcId="{55E743FA-081E-B447-B4F2-DEEACC6857BC}" destId="{36444405-91CC-BC45-909E-8AE477F1EC7C}"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C982E657-A2E3-534C-A9B7-C5827F108DC3}" type="presOf" srcId="{A9914442-2057-0542-A0EA-F935FCA28993}" destId="{B4CE740F-E5F8-1040-9068-3C0CA6A81D60}" srcOrd="0" destOrd="0" presId="urn:microsoft.com/office/officeart/2005/8/layout/cycle1"/>
    <dgm:cxn modelId="{663B1C56-0745-F94B-87D1-DB2F9CB6EABE}" type="presOf" srcId="{81D20D5D-F15B-B844-BCE7-07FE2E88C5B6}" destId="{2467F156-8EB3-F044-8664-8B186FD19D40}" srcOrd="0" destOrd="0" presId="urn:microsoft.com/office/officeart/2005/8/layout/cycle1"/>
    <dgm:cxn modelId="{AD22A9D2-B88B-624A-9C69-26D54CB83B70}" type="presOf" srcId="{8E1255C9-F847-A440-83FF-7AA254CCB896}" destId="{974F300E-4386-5845-9047-D2E50BE5B9DF}" srcOrd="0" destOrd="0" presId="urn:microsoft.com/office/officeart/2005/8/layout/cycle1"/>
    <dgm:cxn modelId="{4C17A771-50DD-4640-9002-7E93FDEC10E2}" type="presOf" srcId="{B7792F1E-795A-8A40-9AF9-CBB036406804}" destId="{0EBEA1BD-8C57-A847-A4A1-BD492A397D4A}" srcOrd="0" destOrd="0" presId="urn:microsoft.com/office/officeart/2005/8/layout/cycle1"/>
    <dgm:cxn modelId="{75A06730-00D4-5546-81A6-32EBACFF88F1}" type="presOf" srcId="{D548EBB6-B1A8-4E4A-94F3-38AFF917AA13}" destId="{A85B6194-0CD3-0046-9C07-12EA626BEFA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F261261D-1F95-4F48-824F-1C4A54300731}" type="presOf" srcId="{D7E87DE1-03EB-D748-89C5-D76845DF9F58}" destId="{12C576B8-5B2D-B04B-98C4-29D5E499FD83}" srcOrd="0" destOrd="0" presId="urn:microsoft.com/office/officeart/2005/8/layout/cycle1"/>
    <dgm:cxn modelId="{E8EC2F13-F3D5-3A45-8179-BE4879C32AD0}" type="presOf" srcId="{591E9484-33B2-714C-AA5D-D47E80DA12F9}" destId="{CDA9BE8C-41E5-BF45-BAB4-5B91BDDEFF8D}"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B7705B08-92F8-8548-A8E3-98D20A5FEBBF}" type="presOf" srcId="{CCCC52AB-CFB4-904A-B94C-E1998826B4F9}" destId="{7C0589C6-43EC-854D-966B-B0C5FE9A8192}" srcOrd="0" destOrd="0" presId="urn:microsoft.com/office/officeart/2005/8/layout/cycle1"/>
    <dgm:cxn modelId="{357BCC2F-133B-B846-9BC6-7C1C93AA41A5}" type="presOf" srcId="{325DB5A0-FE7A-8245-9663-7B515E4DF4C8}" destId="{EAEA7D1D-8D8A-4A4B-812D-D24179AFED27}"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8746241F-1581-D644-907D-1FA9978A6789}" type="presOf" srcId="{931AD6AD-68AD-1F4D-802F-C6CD780A0CDB}" destId="{19DCBC3D-EF34-4444-B52C-E59D1C44CC9D}" srcOrd="0" destOrd="0" presId="urn:microsoft.com/office/officeart/2005/8/layout/cycle1"/>
    <dgm:cxn modelId="{B2CD8021-DAD9-9846-8B16-0676356C0321}" type="presOf" srcId="{C62D126D-D94F-0A45-AAB3-A4A2804A9AA5}" destId="{49452468-AA65-834B-B75D-72A0A7810E13}" srcOrd="0" destOrd="0" presId="urn:microsoft.com/office/officeart/2005/8/layout/cycle1"/>
    <dgm:cxn modelId="{082F8F0A-538D-7B41-8790-01D18BB9BFD8}" type="presParOf" srcId="{974F300E-4386-5845-9047-D2E50BE5B9DF}" destId="{BF1A72C0-4F23-214E-B2C0-EC3432C35438}" srcOrd="0" destOrd="0" presId="urn:microsoft.com/office/officeart/2005/8/layout/cycle1"/>
    <dgm:cxn modelId="{C2C093A5-B399-904D-B813-55DD24DA6CA1}" type="presParOf" srcId="{974F300E-4386-5845-9047-D2E50BE5B9DF}" destId="{92DA8A36-05F4-4B4C-B207-6FB4CBC9688F}" srcOrd="1" destOrd="0" presId="urn:microsoft.com/office/officeart/2005/8/layout/cycle1"/>
    <dgm:cxn modelId="{97AB8984-A2F5-1B4A-9AED-6E8C796112DD}" type="presParOf" srcId="{974F300E-4386-5845-9047-D2E50BE5B9DF}" destId="{2990F259-A510-7044-A15A-189FB55AE5CB}" srcOrd="2" destOrd="0" presId="urn:microsoft.com/office/officeart/2005/8/layout/cycle1"/>
    <dgm:cxn modelId="{C1A9EB26-ECAF-9543-8B95-7C8D7F214AA2}" type="presParOf" srcId="{974F300E-4386-5845-9047-D2E50BE5B9DF}" destId="{A7A1548F-03D0-7F43-8C4C-631804CE4126}" srcOrd="3" destOrd="0" presId="urn:microsoft.com/office/officeart/2005/8/layout/cycle1"/>
    <dgm:cxn modelId="{212298E2-CF29-3045-A689-EB295DC98D23}" type="presParOf" srcId="{974F300E-4386-5845-9047-D2E50BE5B9DF}" destId="{EAEA7D1D-8D8A-4A4B-812D-D24179AFED27}" srcOrd="4" destOrd="0" presId="urn:microsoft.com/office/officeart/2005/8/layout/cycle1"/>
    <dgm:cxn modelId="{75EE9B00-0F47-E347-9277-46E20B0686F0}" type="presParOf" srcId="{974F300E-4386-5845-9047-D2E50BE5B9DF}" destId="{2257407E-2335-6E46-9533-50F1A4869162}" srcOrd="5" destOrd="0" presId="urn:microsoft.com/office/officeart/2005/8/layout/cycle1"/>
    <dgm:cxn modelId="{687C254B-F3DB-FE4A-92C2-08032C8A0010}" type="presParOf" srcId="{974F300E-4386-5845-9047-D2E50BE5B9DF}" destId="{3467B5D4-61EB-4C46-BB87-881C0920F2D1}" srcOrd="6" destOrd="0" presId="urn:microsoft.com/office/officeart/2005/8/layout/cycle1"/>
    <dgm:cxn modelId="{F1369DC9-A5AA-7746-90B5-FB70C5A73130}" type="presParOf" srcId="{974F300E-4386-5845-9047-D2E50BE5B9DF}" destId="{2467F156-8EB3-F044-8664-8B186FD19D40}" srcOrd="7" destOrd="0" presId="urn:microsoft.com/office/officeart/2005/8/layout/cycle1"/>
    <dgm:cxn modelId="{F3F15112-54F9-4148-9DBD-3B0981B3CEF1}" type="presParOf" srcId="{974F300E-4386-5845-9047-D2E50BE5B9DF}" destId="{DC85BF06-3190-2C49-B38C-CC01414F9567}" srcOrd="8" destOrd="0" presId="urn:microsoft.com/office/officeart/2005/8/layout/cycle1"/>
    <dgm:cxn modelId="{2CC480AD-5E24-EC44-A5AD-BAC5A01B984A}" type="presParOf" srcId="{974F300E-4386-5845-9047-D2E50BE5B9DF}" destId="{818521AB-CB19-3245-AC47-32330EC1D05A}" srcOrd="9" destOrd="0" presId="urn:microsoft.com/office/officeart/2005/8/layout/cycle1"/>
    <dgm:cxn modelId="{694D294C-254D-5544-805A-658C5741A0C2}" type="presParOf" srcId="{974F300E-4386-5845-9047-D2E50BE5B9DF}" destId="{A85B6194-0CD3-0046-9C07-12EA626BEFA3}" srcOrd="10" destOrd="0" presId="urn:microsoft.com/office/officeart/2005/8/layout/cycle1"/>
    <dgm:cxn modelId="{7C16EDCE-03C6-8D43-9BA4-A8834AD52347}" type="presParOf" srcId="{974F300E-4386-5845-9047-D2E50BE5B9DF}" destId="{76EDA6DC-5A32-7640-86D9-A3D1F65AC2D3}" srcOrd="11" destOrd="0" presId="urn:microsoft.com/office/officeart/2005/8/layout/cycle1"/>
    <dgm:cxn modelId="{7745DCD3-84E7-8D48-9306-8A4988A0CEF7}" type="presParOf" srcId="{974F300E-4386-5845-9047-D2E50BE5B9DF}" destId="{5FEB966B-5E78-494C-B5A1-6F18B3A362B7}" srcOrd="12" destOrd="0" presId="urn:microsoft.com/office/officeart/2005/8/layout/cycle1"/>
    <dgm:cxn modelId="{A5AD9637-7BAF-A843-B1D7-376D5A8BA61D}" type="presParOf" srcId="{974F300E-4386-5845-9047-D2E50BE5B9DF}" destId="{9BE0E30D-6CC1-3143-BC4A-4FF2C5039316}" srcOrd="13" destOrd="0" presId="urn:microsoft.com/office/officeart/2005/8/layout/cycle1"/>
    <dgm:cxn modelId="{3482ECC4-519B-B243-B60F-C6B997BBC65B}" type="presParOf" srcId="{974F300E-4386-5845-9047-D2E50BE5B9DF}" destId="{37E24780-EDFC-1D4D-B756-C90BE821441B}" srcOrd="14" destOrd="0" presId="urn:microsoft.com/office/officeart/2005/8/layout/cycle1"/>
    <dgm:cxn modelId="{26D312A0-7754-FF4C-9D87-91FE986F6C7D}" type="presParOf" srcId="{974F300E-4386-5845-9047-D2E50BE5B9DF}" destId="{788B510C-5C6F-7E4F-BD2A-4B0F37349509}" srcOrd="15" destOrd="0" presId="urn:microsoft.com/office/officeart/2005/8/layout/cycle1"/>
    <dgm:cxn modelId="{339995C3-35BD-744B-B0BB-F54C1E4F20E1}" type="presParOf" srcId="{974F300E-4386-5845-9047-D2E50BE5B9DF}" destId="{BF6C208F-01F8-574D-980A-D40F886CF760}" srcOrd="16" destOrd="0" presId="urn:microsoft.com/office/officeart/2005/8/layout/cycle1"/>
    <dgm:cxn modelId="{9D2ECB62-9621-9944-BA62-1FB0805993EE}" type="presParOf" srcId="{974F300E-4386-5845-9047-D2E50BE5B9DF}" destId="{DAE7F6D9-575B-6C47-9F2C-6177EB4BA541}" srcOrd="17" destOrd="0" presId="urn:microsoft.com/office/officeart/2005/8/layout/cycle1"/>
    <dgm:cxn modelId="{AC1EEA43-76DD-234E-A3E6-94D8F2BA961C}" type="presParOf" srcId="{974F300E-4386-5845-9047-D2E50BE5B9DF}" destId="{3AD74439-13B4-6B4C-A74C-96BE28333D49}" srcOrd="18" destOrd="0" presId="urn:microsoft.com/office/officeart/2005/8/layout/cycle1"/>
    <dgm:cxn modelId="{DF08B731-6AC4-1745-9968-A6EAC6CAF562}" type="presParOf" srcId="{974F300E-4386-5845-9047-D2E50BE5B9DF}" destId="{B4CE740F-E5F8-1040-9068-3C0CA6A81D60}" srcOrd="19" destOrd="0" presId="urn:microsoft.com/office/officeart/2005/8/layout/cycle1"/>
    <dgm:cxn modelId="{F4265F86-F42B-4A4F-BB3A-AAD8E1F516ED}" type="presParOf" srcId="{974F300E-4386-5845-9047-D2E50BE5B9DF}" destId="{7D368AA8-A897-6A44-B2ED-5420DBBF55CD}" srcOrd="20" destOrd="0" presId="urn:microsoft.com/office/officeart/2005/8/layout/cycle1"/>
    <dgm:cxn modelId="{70EE1110-B886-9C4C-8D73-FA35A22EDBA5}" type="presParOf" srcId="{974F300E-4386-5845-9047-D2E50BE5B9DF}" destId="{256A8A82-B1CB-EF43-AB66-A3D1C8A54B59}" srcOrd="21" destOrd="0" presId="urn:microsoft.com/office/officeart/2005/8/layout/cycle1"/>
    <dgm:cxn modelId="{C79A3170-4A57-CA42-BED1-795DCD017B13}" type="presParOf" srcId="{974F300E-4386-5845-9047-D2E50BE5B9DF}" destId="{36444405-91CC-BC45-909E-8AE477F1EC7C}" srcOrd="22" destOrd="0" presId="urn:microsoft.com/office/officeart/2005/8/layout/cycle1"/>
    <dgm:cxn modelId="{877AE43E-82DF-194C-BA9F-2E75225417B1}" type="presParOf" srcId="{974F300E-4386-5845-9047-D2E50BE5B9DF}" destId="{0EBEA1BD-8C57-A847-A4A1-BD492A397D4A}" srcOrd="23" destOrd="0" presId="urn:microsoft.com/office/officeart/2005/8/layout/cycle1"/>
    <dgm:cxn modelId="{A21AB3A8-0320-1149-9861-04291633BB16}" type="presParOf" srcId="{974F300E-4386-5845-9047-D2E50BE5B9DF}" destId="{A1257670-91AA-B74E-AFCB-48382C466D43}" srcOrd="24" destOrd="0" presId="urn:microsoft.com/office/officeart/2005/8/layout/cycle1"/>
    <dgm:cxn modelId="{407A3FC4-D81C-F044-81CC-AE4005435DA0}" type="presParOf" srcId="{974F300E-4386-5845-9047-D2E50BE5B9DF}" destId="{19DCBC3D-EF34-4444-B52C-E59D1C44CC9D}" srcOrd="25" destOrd="0" presId="urn:microsoft.com/office/officeart/2005/8/layout/cycle1"/>
    <dgm:cxn modelId="{C3ABB8D2-CFE4-2C42-9FBA-21E56EE0AFB8}" type="presParOf" srcId="{974F300E-4386-5845-9047-D2E50BE5B9DF}" destId="{CDA9BE8C-41E5-BF45-BAB4-5B91BDDEFF8D}" srcOrd="26" destOrd="0" presId="urn:microsoft.com/office/officeart/2005/8/layout/cycle1"/>
    <dgm:cxn modelId="{F7677552-2B1A-D44A-87C8-EE8D799620F6}" type="presParOf" srcId="{974F300E-4386-5845-9047-D2E50BE5B9DF}" destId="{731680F6-F070-374C-97C4-FB0156E03231}" srcOrd="27" destOrd="0" presId="urn:microsoft.com/office/officeart/2005/8/layout/cycle1"/>
    <dgm:cxn modelId="{A24AD50C-9E4A-1142-B7BA-095F7E0A4C41}" type="presParOf" srcId="{974F300E-4386-5845-9047-D2E50BE5B9DF}" destId="{12C576B8-5B2D-B04B-98C4-29D5E499FD83}" srcOrd="28" destOrd="0" presId="urn:microsoft.com/office/officeart/2005/8/layout/cycle1"/>
    <dgm:cxn modelId="{2E9FE642-AF26-F449-9AAE-F0621071B192}" type="presParOf" srcId="{974F300E-4386-5845-9047-D2E50BE5B9DF}" destId="{C4FE94AE-AFAE-8743-9525-171FDA850E0F}" srcOrd="29" destOrd="0" presId="urn:microsoft.com/office/officeart/2005/8/layout/cycle1"/>
    <dgm:cxn modelId="{7950D670-8CCD-7240-AF22-4A25B9D8D2CE}" type="presParOf" srcId="{974F300E-4386-5845-9047-D2E50BE5B9DF}" destId="{FBD4D212-3E98-9843-8795-297F9EDDD657}" srcOrd="30" destOrd="0" presId="urn:microsoft.com/office/officeart/2005/8/layout/cycle1"/>
    <dgm:cxn modelId="{1C0B9A17-F66C-2043-AA36-D848336D158C}" type="presParOf" srcId="{974F300E-4386-5845-9047-D2E50BE5B9DF}" destId="{54CDBF4B-9D09-3242-A1D5-0506BD1712C5}" srcOrd="31" destOrd="0" presId="urn:microsoft.com/office/officeart/2005/8/layout/cycle1"/>
    <dgm:cxn modelId="{C57EF0DC-6C64-5542-B9F4-C32E2A203DF6}" type="presParOf" srcId="{974F300E-4386-5845-9047-D2E50BE5B9DF}" destId="{49452468-AA65-834B-B75D-72A0A7810E13}" srcOrd="32" destOrd="0" presId="urn:microsoft.com/office/officeart/2005/8/layout/cycle1"/>
    <dgm:cxn modelId="{491803B5-B1C6-B148-AFA7-61C981F50E8C}" type="presParOf" srcId="{974F300E-4386-5845-9047-D2E50BE5B9DF}" destId="{B0C742D0-6463-FF41-BE88-36D0AF1ED5D5}" srcOrd="33" destOrd="0" presId="urn:microsoft.com/office/officeart/2005/8/layout/cycle1"/>
    <dgm:cxn modelId="{1167C384-2471-6542-A6D8-E13B831F952D}" type="presParOf" srcId="{974F300E-4386-5845-9047-D2E50BE5B9DF}" destId="{CE064FAD-9527-C04A-986D-ADE7F29D4AAF}" srcOrd="34" destOrd="0" presId="urn:microsoft.com/office/officeart/2005/8/layout/cycle1"/>
    <dgm:cxn modelId="{174C0E66-FA1E-B54D-911B-C2A941ACA0F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a:t>
          </a:r>
          <a:r>
            <a:rPr lang="en-US" sz="1600" dirty="0" smtClean="0">
              <a:solidFill>
                <a:srgbClr val="FFFFFF">
                  <a:hueOff val="0"/>
                  <a:satOff val="0"/>
                  <a:lumOff val="0"/>
                  <a:alphaOff val="0"/>
                </a:srgbClr>
              </a:solidFill>
              <a:latin typeface="AA Amali" pitchFamily="2" charset="0"/>
              <a:ea typeface="+mn-ea"/>
              <a:cs typeface="+mn-cs"/>
            </a:rPr>
            <a:t>bfh¾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err="1" smtClean="0">
              <a:solidFill>
                <a:srgbClr val="FFFFFF">
                  <a:hueOff val="0"/>
                  <a:satOff val="0"/>
                  <a:lumOff val="0"/>
                  <a:alphaOff val="0"/>
                </a:srgbClr>
              </a:solidFill>
              <a:latin typeface="AA Amali" pitchFamily="2" charset="0"/>
              <a:ea typeface="+mn-ea"/>
              <a:cs typeface="+mn-cs"/>
            </a:rPr>
            <a:t>fniajdka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a:t>
          </a:r>
          <a:r>
            <a:rPr lang="en-US" sz="1600" dirty="0" err="1" smtClean="0">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en-US" sz="1600" dirty="0" err="1"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t>
          </a:r>
          <a:r>
            <a:rPr lang="en-US" sz="1600" dirty="0" smtClean="0">
              <a:solidFill>
                <a:srgbClr val="FFFFFF">
                  <a:hueOff val="0"/>
                  <a:satOff val="0"/>
                  <a:lumOff val="0"/>
                  <a:alphaOff val="0"/>
                </a:srgbClr>
              </a:solidFill>
              <a:latin typeface="AA Amali" pitchFamily="2" charset="0"/>
              <a:ea typeface="+mn-ea"/>
              <a:cs typeface="+mn-cs"/>
            </a:rPr>
            <a:t>wo¾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custScaleY="88945">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46630">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A1B83B83-BC16-1448-AF94-ABFBCA7E0179}" type="presOf" srcId="{6533DBF9-2933-D44A-B9F0-8FC24EC06F20}" destId="{C4FE94AE-AFAE-8743-9525-171FDA850E0F}" srcOrd="0" destOrd="0" presId="urn:microsoft.com/office/officeart/2005/8/layout/cycle1"/>
    <dgm:cxn modelId="{1BC61967-1CFD-3641-BE5D-4CC505BF327D}" type="presOf" srcId="{81D20D5D-F15B-B844-BCE7-07FE2E88C5B6}" destId="{2467F156-8EB3-F044-8664-8B186FD19D40}" srcOrd="0" destOrd="0" presId="urn:microsoft.com/office/officeart/2005/8/layout/cycle1"/>
    <dgm:cxn modelId="{281B383B-1964-4449-B96C-08AA1FC90EF4}" type="presOf" srcId="{527799A3-6798-F14C-9108-A99B044124B3}" destId="{CE064FAD-9527-C04A-986D-ADE7F29D4AA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BC02790-30A7-8E4F-A35E-2380CA591837}" srcId="{8E1255C9-F847-A440-83FF-7AA254CCB896}" destId="{F73B3211-1799-3F44-92B6-7CEE57ECB2D3}" srcOrd="5" destOrd="0" parTransId="{3185974B-797D-B74A-90E5-50DD4F820E03}" sibTransId="{580AAA11-E1E4-FC4E-A546-63E521F462A7}"/>
    <dgm:cxn modelId="{61565FE9-AB5E-2440-B67A-898FCCE95E42}" type="presOf" srcId="{591E9484-33B2-714C-AA5D-D47E80DA12F9}" destId="{CDA9BE8C-41E5-BF45-BAB4-5B91BDDEFF8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08F5BB2E-1452-7549-B448-C0D8FE9782A8}" type="presOf" srcId="{580AAA11-E1E4-FC4E-A546-63E521F462A7}" destId="{DAE7F6D9-575B-6C47-9F2C-6177EB4BA541}" srcOrd="0" destOrd="0" presId="urn:microsoft.com/office/officeart/2005/8/layout/cycle1"/>
    <dgm:cxn modelId="{18B8F7D0-7825-7849-A08D-2ECA27BC4D97}" type="presOf" srcId="{0858D728-97B0-1A41-82DA-1572CE14754F}" destId="{9BE0E30D-6CC1-3143-BC4A-4FF2C5039316}" srcOrd="0" destOrd="0" presId="urn:microsoft.com/office/officeart/2005/8/layout/cycle1"/>
    <dgm:cxn modelId="{4F1DAC0E-6406-4B48-9BE7-F1570364BF6C}" type="presOf" srcId="{F73B3211-1799-3F44-92B6-7CEE57ECB2D3}" destId="{BF6C208F-01F8-574D-980A-D40F886CF76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071018EE-87F4-6A4E-AC26-BB835D476467}"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64F6F7F-1C20-554D-B928-239F0EBBAB57}" type="presOf" srcId="{931AD6AD-68AD-1F4D-802F-C6CD780A0CDB}" destId="{19DCBC3D-EF34-4444-B52C-E59D1C44CC9D}" srcOrd="0" destOrd="0" presId="urn:microsoft.com/office/officeart/2005/8/layout/cycle1"/>
    <dgm:cxn modelId="{B4A41FA3-D9B0-3247-B748-CC65E36D642D}" type="presOf" srcId="{610909C5-6334-264F-93E0-189A71FB6993}" destId="{54CDBF4B-9D09-3242-A1D5-0506BD1712C5}" srcOrd="0" destOrd="0" presId="urn:microsoft.com/office/officeart/2005/8/layout/cycle1"/>
    <dgm:cxn modelId="{249FD768-C93B-9449-9519-0F7F5AD97A47}" type="presOf" srcId="{B6065800-F57E-6842-B73C-614AFBC2DE05}" destId="{2990F259-A510-7044-A15A-189FB55AE5CB}" srcOrd="0" destOrd="0" presId="urn:microsoft.com/office/officeart/2005/8/layout/cycle1"/>
    <dgm:cxn modelId="{A558FDA3-A408-044C-838F-DAE112A60F34}"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E3437C4-CA9E-744B-A10C-AB226D685EF4}" srcId="{8E1255C9-F847-A440-83FF-7AA254CCB896}" destId="{610909C5-6334-264F-93E0-189A71FB6993}" srcOrd="10" destOrd="0" parTransId="{BAA50C28-F269-4F4D-892E-94581FC50AB9}" sibTransId="{C62D126D-D94F-0A45-AAB3-A4A2804A9AA5}"/>
    <dgm:cxn modelId="{E9160C20-BE0D-2640-9C08-C3BEB2FBB3B9}"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B00567C-6D17-4948-A5E9-B79E91F56511}" type="presOf" srcId="{CCCC52AB-CFB4-904A-B94C-E1998826B4F9}" destId="{7C0589C6-43EC-854D-966B-B0C5FE9A8192}" srcOrd="0" destOrd="0" presId="urn:microsoft.com/office/officeart/2005/8/layout/cycle1"/>
    <dgm:cxn modelId="{2A8B5533-E69D-E947-9210-1DF44266D6C1}" type="presOf" srcId="{63159F5F-19C4-974F-B4D9-6A8388E3A179}" destId="{DC85BF06-3190-2C49-B38C-CC01414F9567}"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9E58529-5D90-814F-95B8-6EEFAC89F956}" type="presOf" srcId="{C62D126D-D94F-0A45-AAB3-A4A2804A9AA5}" destId="{49452468-AA65-834B-B75D-72A0A7810E13}" srcOrd="0" destOrd="0" presId="urn:microsoft.com/office/officeart/2005/8/layout/cycle1"/>
    <dgm:cxn modelId="{898C6260-F749-C948-8BE8-9064AD31F2EA}" type="presOf" srcId="{55E743FA-081E-B447-B4F2-DEEACC6857BC}" destId="{36444405-91CC-BC45-909E-8AE477F1EC7C}" srcOrd="0" destOrd="0" presId="urn:microsoft.com/office/officeart/2005/8/layout/cycle1"/>
    <dgm:cxn modelId="{D8F53D63-E3F7-8943-A3D0-898A26181A2F}" type="presOf" srcId="{8E1255C9-F847-A440-83FF-7AA254CCB896}" destId="{974F300E-4386-5845-9047-D2E50BE5B9DF}" srcOrd="0" destOrd="0" presId="urn:microsoft.com/office/officeart/2005/8/layout/cycle1"/>
    <dgm:cxn modelId="{430D64B3-47EA-9A49-98E0-3BDAB1DC6405}" type="presOf" srcId="{D7E87DE1-03EB-D748-89C5-D76845DF9F58}" destId="{12C576B8-5B2D-B04B-98C4-29D5E499FD83}" srcOrd="0" destOrd="0" presId="urn:microsoft.com/office/officeart/2005/8/layout/cycle1"/>
    <dgm:cxn modelId="{67134F18-0CA5-0141-B75F-BD2AAF5FCB29}" type="presOf" srcId="{B7792F1E-795A-8A40-9AF9-CBB036406804}" destId="{0EBEA1BD-8C57-A847-A4A1-BD492A397D4A}" srcOrd="0" destOrd="0" presId="urn:microsoft.com/office/officeart/2005/8/layout/cycle1"/>
    <dgm:cxn modelId="{F1D0F964-4315-EC40-996C-FFDC66C95E02}" type="presOf" srcId="{A9914442-2057-0542-A0EA-F935FCA28993}" destId="{B4CE740F-E5F8-1040-9068-3C0CA6A81D6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8FCEAAF-6DA1-1144-B09F-05D8D0BEE4FA}" type="presOf" srcId="{55B5CCF6-1B65-AC49-B1EC-CD09807E71EF}" destId="{76EDA6DC-5A32-7640-86D9-A3D1F65AC2D3}" srcOrd="0" destOrd="0" presId="urn:microsoft.com/office/officeart/2005/8/layout/cycle1"/>
    <dgm:cxn modelId="{6D060D72-FD77-8E4E-8366-18FFAD61109C}" type="presOf" srcId="{325DB5A0-FE7A-8245-9663-7B515E4DF4C8}" destId="{EAEA7D1D-8D8A-4A4B-812D-D24179AFED2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EA0142C-9880-7A4B-9AE3-A82A806E7FB4}" type="presOf" srcId="{19401D75-4FA1-2642-9C39-67D34D8AB9EC}" destId="{37E24780-EDFC-1D4D-B756-C90BE821441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6A4FD883-0C78-BC47-B7EC-CAE1C67AC9E3}" type="presOf" srcId="{54471214-3ABC-B64E-8935-4F53AC7091F5}" destId="{2257407E-2335-6E46-9533-50F1A4869162}" srcOrd="0" destOrd="0" presId="urn:microsoft.com/office/officeart/2005/8/layout/cycle1"/>
    <dgm:cxn modelId="{8173A074-1780-E04D-B573-E607248E2E49}" type="presParOf" srcId="{974F300E-4386-5845-9047-D2E50BE5B9DF}" destId="{BF1A72C0-4F23-214E-B2C0-EC3432C35438}" srcOrd="0" destOrd="0" presId="urn:microsoft.com/office/officeart/2005/8/layout/cycle1"/>
    <dgm:cxn modelId="{ED5673C5-469C-0548-8790-679C3E89CEEA}" type="presParOf" srcId="{974F300E-4386-5845-9047-D2E50BE5B9DF}" destId="{92DA8A36-05F4-4B4C-B207-6FB4CBC9688F}" srcOrd="1" destOrd="0" presId="urn:microsoft.com/office/officeart/2005/8/layout/cycle1"/>
    <dgm:cxn modelId="{44090B5F-1692-D34E-AC10-B35C2C70EB2D}" type="presParOf" srcId="{974F300E-4386-5845-9047-D2E50BE5B9DF}" destId="{2990F259-A510-7044-A15A-189FB55AE5CB}" srcOrd="2" destOrd="0" presId="urn:microsoft.com/office/officeart/2005/8/layout/cycle1"/>
    <dgm:cxn modelId="{8C4E4CFA-D491-6640-831D-7086674B6520}" type="presParOf" srcId="{974F300E-4386-5845-9047-D2E50BE5B9DF}" destId="{A7A1548F-03D0-7F43-8C4C-631804CE4126}" srcOrd="3" destOrd="0" presId="urn:microsoft.com/office/officeart/2005/8/layout/cycle1"/>
    <dgm:cxn modelId="{143948CC-A450-8343-A76B-543DF7BA65CC}" type="presParOf" srcId="{974F300E-4386-5845-9047-D2E50BE5B9DF}" destId="{EAEA7D1D-8D8A-4A4B-812D-D24179AFED27}" srcOrd="4" destOrd="0" presId="urn:microsoft.com/office/officeart/2005/8/layout/cycle1"/>
    <dgm:cxn modelId="{C155F609-0E29-DC40-ACA5-4CFB06A52D5C}" type="presParOf" srcId="{974F300E-4386-5845-9047-D2E50BE5B9DF}" destId="{2257407E-2335-6E46-9533-50F1A4869162}" srcOrd="5" destOrd="0" presId="urn:microsoft.com/office/officeart/2005/8/layout/cycle1"/>
    <dgm:cxn modelId="{175843BD-2A83-C94A-9773-04BAC11A35C3}" type="presParOf" srcId="{974F300E-4386-5845-9047-D2E50BE5B9DF}" destId="{3467B5D4-61EB-4C46-BB87-881C0920F2D1}" srcOrd="6" destOrd="0" presId="urn:microsoft.com/office/officeart/2005/8/layout/cycle1"/>
    <dgm:cxn modelId="{EC44E0DF-DB05-624A-BC78-458CE01053B9}" type="presParOf" srcId="{974F300E-4386-5845-9047-D2E50BE5B9DF}" destId="{2467F156-8EB3-F044-8664-8B186FD19D40}" srcOrd="7" destOrd="0" presId="urn:microsoft.com/office/officeart/2005/8/layout/cycle1"/>
    <dgm:cxn modelId="{82ACFA2E-C8AA-2E46-A644-1443DA6C4AEE}" type="presParOf" srcId="{974F300E-4386-5845-9047-D2E50BE5B9DF}" destId="{DC85BF06-3190-2C49-B38C-CC01414F9567}" srcOrd="8" destOrd="0" presId="urn:microsoft.com/office/officeart/2005/8/layout/cycle1"/>
    <dgm:cxn modelId="{F83F4E0E-7ED6-5A44-8AB4-01C4DF41F82A}" type="presParOf" srcId="{974F300E-4386-5845-9047-D2E50BE5B9DF}" destId="{818521AB-CB19-3245-AC47-32330EC1D05A}" srcOrd="9" destOrd="0" presId="urn:microsoft.com/office/officeart/2005/8/layout/cycle1"/>
    <dgm:cxn modelId="{C888565B-683B-B44A-9571-95B7D5C5A96B}" type="presParOf" srcId="{974F300E-4386-5845-9047-D2E50BE5B9DF}" destId="{A85B6194-0CD3-0046-9C07-12EA626BEFA3}" srcOrd="10" destOrd="0" presId="urn:microsoft.com/office/officeart/2005/8/layout/cycle1"/>
    <dgm:cxn modelId="{031546F9-EFD6-DB41-A1DA-0AC451383F86}" type="presParOf" srcId="{974F300E-4386-5845-9047-D2E50BE5B9DF}" destId="{76EDA6DC-5A32-7640-86D9-A3D1F65AC2D3}" srcOrd="11" destOrd="0" presId="urn:microsoft.com/office/officeart/2005/8/layout/cycle1"/>
    <dgm:cxn modelId="{FC817A12-8547-E44B-9FE9-F85549C97D0B}" type="presParOf" srcId="{974F300E-4386-5845-9047-D2E50BE5B9DF}" destId="{5FEB966B-5E78-494C-B5A1-6F18B3A362B7}" srcOrd="12" destOrd="0" presId="urn:microsoft.com/office/officeart/2005/8/layout/cycle1"/>
    <dgm:cxn modelId="{F93E088F-ED29-AC49-92B8-246D44EC75DB}" type="presParOf" srcId="{974F300E-4386-5845-9047-D2E50BE5B9DF}" destId="{9BE0E30D-6CC1-3143-BC4A-4FF2C5039316}" srcOrd="13" destOrd="0" presId="urn:microsoft.com/office/officeart/2005/8/layout/cycle1"/>
    <dgm:cxn modelId="{A304B109-8BA2-3744-97F4-1AFAED0FF45E}" type="presParOf" srcId="{974F300E-4386-5845-9047-D2E50BE5B9DF}" destId="{37E24780-EDFC-1D4D-B756-C90BE821441B}" srcOrd="14" destOrd="0" presId="urn:microsoft.com/office/officeart/2005/8/layout/cycle1"/>
    <dgm:cxn modelId="{28C8413D-7FE5-0E45-A1B0-0DA81BA62755}" type="presParOf" srcId="{974F300E-4386-5845-9047-D2E50BE5B9DF}" destId="{788B510C-5C6F-7E4F-BD2A-4B0F37349509}" srcOrd="15" destOrd="0" presId="urn:microsoft.com/office/officeart/2005/8/layout/cycle1"/>
    <dgm:cxn modelId="{F0B40972-AC2E-AE44-81F6-0199FE3FF543}" type="presParOf" srcId="{974F300E-4386-5845-9047-D2E50BE5B9DF}" destId="{BF6C208F-01F8-574D-980A-D40F886CF760}" srcOrd="16" destOrd="0" presId="urn:microsoft.com/office/officeart/2005/8/layout/cycle1"/>
    <dgm:cxn modelId="{3A1BE456-B55E-1547-A1E7-D3AD0C85BD0E}" type="presParOf" srcId="{974F300E-4386-5845-9047-D2E50BE5B9DF}" destId="{DAE7F6D9-575B-6C47-9F2C-6177EB4BA541}" srcOrd="17" destOrd="0" presId="urn:microsoft.com/office/officeart/2005/8/layout/cycle1"/>
    <dgm:cxn modelId="{139770FF-6E24-7140-8B62-429DACC5ACED}" type="presParOf" srcId="{974F300E-4386-5845-9047-D2E50BE5B9DF}" destId="{3AD74439-13B4-6B4C-A74C-96BE28333D49}" srcOrd="18" destOrd="0" presId="urn:microsoft.com/office/officeart/2005/8/layout/cycle1"/>
    <dgm:cxn modelId="{865ED285-964B-C649-9873-9723C37A3EE6}" type="presParOf" srcId="{974F300E-4386-5845-9047-D2E50BE5B9DF}" destId="{B4CE740F-E5F8-1040-9068-3C0CA6A81D60}" srcOrd="19" destOrd="0" presId="urn:microsoft.com/office/officeart/2005/8/layout/cycle1"/>
    <dgm:cxn modelId="{8E668C7B-AEBD-F84B-A7BD-6B4B3D37BFB0}" type="presParOf" srcId="{974F300E-4386-5845-9047-D2E50BE5B9DF}" destId="{7D368AA8-A897-6A44-B2ED-5420DBBF55CD}" srcOrd="20" destOrd="0" presId="urn:microsoft.com/office/officeart/2005/8/layout/cycle1"/>
    <dgm:cxn modelId="{BCD305E6-64F7-AC4F-AA92-FB40485CE9D0}" type="presParOf" srcId="{974F300E-4386-5845-9047-D2E50BE5B9DF}" destId="{256A8A82-B1CB-EF43-AB66-A3D1C8A54B59}" srcOrd="21" destOrd="0" presId="urn:microsoft.com/office/officeart/2005/8/layout/cycle1"/>
    <dgm:cxn modelId="{B213F995-F116-2B4C-BDD8-A0F95E07A6B6}" type="presParOf" srcId="{974F300E-4386-5845-9047-D2E50BE5B9DF}" destId="{36444405-91CC-BC45-909E-8AE477F1EC7C}" srcOrd="22" destOrd="0" presId="urn:microsoft.com/office/officeart/2005/8/layout/cycle1"/>
    <dgm:cxn modelId="{AE2F3949-FCF8-494D-AC1F-87676602B36D}" type="presParOf" srcId="{974F300E-4386-5845-9047-D2E50BE5B9DF}" destId="{0EBEA1BD-8C57-A847-A4A1-BD492A397D4A}" srcOrd="23" destOrd="0" presId="urn:microsoft.com/office/officeart/2005/8/layout/cycle1"/>
    <dgm:cxn modelId="{CC6E3271-02D1-404E-889F-F4141BC65EEC}" type="presParOf" srcId="{974F300E-4386-5845-9047-D2E50BE5B9DF}" destId="{A1257670-91AA-B74E-AFCB-48382C466D43}" srcOrd="24" destOrd="0" presId="urn:microsoft.com/office/officeart/2005/8/layout/cycle1"/>
    <dgm:cxn modelId="{AF32D6C0-DAFF-D545-8756-0EC5482565D3}" type="presParOf" srcId="{974F300E-4386-5845-9047-D2E50BE5B9DF}" destId="{19DCBC3D-EF34-4444-B52C-E59D1C44CC9D}" srcOrd="25" destOrd="0" presId="urn:microsoft.com/office/officeart/2005/8/layout/cycle1"/>
    <dgm:cxn modelId="{5457927A-1914-2740-84E6-237452AF0A4F}" type="presParOf" srcId="{974F300E-4386-5845-9047-D2E50BE5B9DF}" destId="{CDA9BE8C-41E5-BF45-BAB4-5B91BDDEFF8D}" srcOrd="26" destOrd="0" presId="urn:microsoft.com/office/officeart/2005/8/layout/cycle1"/>
    <dgm:cxn modelId="{24B883BB-BACF-0A4F-B26F-0BFF5CA892BB}" type="presParOf" srcId="{974F300E-4386-5845-9047-D2E50BE5B9DF}" destId="{731680F6-F070-374C-97C4-FB0156E03231}" srcOrd="27" destOrd="0" presId="urn:microsoft.com/office/officeart/2005/8/layout/cycle1"/>
    <dgm:cxn modelId="{F563EE9E-00D3-E443-B21C-5249510E7BB6}" type="presParOf" srcId="{974F300E-4386-5845-9047-D2E50BE5B9DF}" destId="{12C576B8-5B2D-B04B-98C4-29D5E499FD83}" srcOrd="28" destOrd="0" presId="urn:microsoft.com/office/officeart/2005/8/layout/cycle1"/>
    <dgm:cxn modelId="{7569FC24-9DDD-0448-BDEE-F5DB588DA6E4}" type="presParOf" srcId="{974F300E-4386-5845-9047-D2E50BE5B9DF}" destId="{C4FE94AE-AFAE-8743-9525-171FDA850E0F}" srcOrd="29" destOrd="0" presId="urn:microsoft.com/office/officeart/2005/8/layout/cycle1"/>
    <dgm:cxn modelId="{E54BAAD2-D430-B841-8007-92A19E510871}" type="presParOf" srcId="{974F300E-4386-5845-9047-D2E50BE5B9DF}" destId="{FBD4D212-3E98-9843-8795-297F9EDDD657}" srcOrd="30" destOrd="0" presId="urn:microsoft.com/office/officeart/2005/8/layout/cycle1"/>
    <dgm:cxn modelId="{1438EE93-3BA5-874C-912E-F808558A033F}" type="presParOf" srcId="{974F300E-4386-5845-9047-D2E50BE5B9DF}" destId="{54CDBF4B-9D09-3242-A1D5-0506BD1712C5}" srcOrd="31" destOrd="0" presId="urn:microsoft.com/office/officeart/2005/8/layout/cycle1"/>
    <dgm:cxn modelId="{13926E33-24F9-6E40-B617-17990CD06210}" type="presParOf" srcId="{974F300E-4386-5845-9047-D2E50BE5B9DF}" destId="{49452468-AA65-834B-B75D-72A0A7810E13}" srcOrd="32" destOrd="0" presId="urn:microsoft.com/office/officeart/2005/8/layout/cycle1"/>
    <dgm:cxn modelId="{4FDB8AAF-49E0-A348-877D-651390C797D2}" type="presParOf" srcId="{974F300E-4386-5845-9047-D2E50BE5B9DF}" destId="{B0C742D0-6463-FF41-BE88-36D0AF1ED5D5}" srcOrd="33" destOrd="0" presId="urn:microsoft.com/office/officeart/2005/8/layout/cycle1"/>
    <dgm:cxn modelId="{DC40CA58-7EA3-0B41-B456-06D2B1C6E97E}" type="presParOf" srcId="{974F300E-4386-5845-9047-D2E50BE5B9DF}" destId="{CE064FAD-9527-C04A-986D-ADE7F29D4AAF}" srcOrd="34" destOrd="0" presId="urn:microsoft.com/office/officeart/2005/8/layout/cycle1"/>
    <dgm:cxn modelId="{7B9CEA8B-DB88-E54F-967A-E6AC6BEEE43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a:t>
          </a:r>
          <a:r>
            <a:rPr lang="en-US" sz="1600" dirty="0" smtClean="0">
              <a:solidFill>
                <a:srgbClr val="FFFFFF">
                  <a:hueOff val="0"/>
                  <a:satOff val="0"/>
                  <a:lumOff val="0"/>
                  <a:alphaOff val="0"/>
                </a:srgbClr>
              </a:solidFill>
              <a:latin typeface="AA Amali" pitchFamily="2" charset="0"/>
              <a:ea typeface="+mn-ea"/>
              <a:cs typeface="+mn-cs"/>
            </a:rPr>
            <a:t>bfh¾</a:t>
          </a:r>
          <a:endParaRPr lang="en-US" sz="1600" dirty="0">
            <a:solidFill>
              <a:srgbClr val="FFFFFF">
                <a:hueOff val="0"/>
                <a:satOff val="0"/>
                <a:lumOff val="0"/>
                <a:alphaOff val="0"/>
              </a:srgbClr>
            </a:solidFill>
            <a:latin typeface="AA Amali" pitchFamily="2" charset="0"/>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sIrs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smtClean="0">
              <a:solidFill>
                <a:srgbClr val="FFFFFF">
                  <a:hueOff val="0"/>
                  <a:satOff val="0"/>
                  <a:lumOff val="0"/>
                  <a:alphaOff val="0"/>
                </a:srgbClr>
              </a:solidFill>
              <a:latin typeface="AA Amali" pitchFamily="2" charset="0"/>
              <a:ea typeface="+mn-ea"/>
              <a:cs typeface="+mn-cs"/>
            </a:rPr>
            <a:t>u¾fniajdka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a:t>
          </a:r>
          <a:r>
            <a:rPr lang="en-US" sz="1600" dirty="0" err="1" smtClean="0">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en-US" sz="1600" dirty="0" err="1"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t>
          </a:r>
          <a:r>
            <a:rPr lang="en-US" sz="1600" dirty="0" smtClean="0">
              <a:solidFill>
                <a:srgbClr val="FFFFFF">
                  <a:hueOff val="0"/>
                  <a:satOff val="0"/>
                  <a:lumOff val="0"/>
                  <a:alphaOff val="0"/>
                </a:srgbClr>
              </a:solidFill>
              <a:latin typeface="AA Amali" pitchFamily="2" charset="0"/>
              <a:ea typeface="+mn-ea"/>
              <a:cs typeface="+mn-cs"/>
            </a:rPr>
            <a:t>wo¾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custLinFactNeighborX="-16561" custLinFactNeighborY="-11197"/>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custRadScaleRad="97161" custRadScaleInc="-4562">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ABC8DCE5-605E-4341-8EFC-E53C3F960BFF}" type="presOf" srcId="{B7792F1E-795A-8A40-9AF9-CBB036406804}" destId="{0EBEA1BD-8C57-A847-A4A1-BD492A397D4A}" srcOrd="0" destOrd="0" presId="urn:microsoft.com/office/officeart/2005/8/layout/cycle1"/>
    <dgm:cxn modelId="{F7D0088C-C681-444C-A418-572FAC8BFC48}" type="presOf" srcId="{527799A3-6798-F14C-9108-A99B044124B3}" destId="{CE064FAD-9527-C04A-986D-ADE7F29D4AA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BC02790-30A7-8E4F-A35E-2380CA591837}" srcId="{8E1255C9-F847-A440-83FF-7AA254CCB896}" destId="{F73B3211-1799-3F44-92B6-7CEE57ECB2D3}" srcOrd="5" destOrd="0" parTransId="{3185974B-797D-B74A-90E5-50DD4F820E03}" sibTransId="{580AAA11-E1E4-FC4E-A546-63E521F462A7}"/>
    <dgm:cxn modelId="{4743FD07-F837-3448-978A-D8123F579F0C}" type="presOf" srcId="{610909C5-6334-264F-93E0-189A71FB6993}" destId="{54CDBF4B-9D09-3242-A1D5-0506BD1712C5}"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E753925-E95E-FC40-9489-D3DD010D62E0}" type="presOf" srcId="{12600BCB-5734-3F4B-9543-0CB09A3EC940}" destId="{92DA8A36-05F4-4B4C-B207-6FB4CBC9688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076D3541-E45F-674E-8EC6-53B6A54E5462}" type="presOf" srcId="{325DB5A0-FE7A-8245-9663-7B515E4DF4C8}" destId="{EAEA7D1D-8D8A-4A4B-812D-D24179AFED27}" srcOrd="0" destOrd="0" presId="urn:microsoft.com/office/officeart/2005/8/layout/cycle1"/>
    <dgm:cxn modelId="{F7478C87-EE7E-5749-907F-9A6B6A4B5F31}" type="presOf" srcId="{55B5CCF6-1B65-AC49-B1EC-CD09807E71EF}" destId="{76EDA6DC-5A32-7640-86D9-A3D1F65AC2D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DD0334A9-B554-EB4E-B397-01A4544B8FB7}" type="presOf" srcId="{CCCC52AB-CFB4-904A-B94C-E1998826B4F9}" destId="{7C0589C6-43EC-854D-966B-B0C5FE9A8192}" srcOrd="0" destOrd="0" presId="urn:microsoft.com/office/officeart/2005/8/layout/cycle1"/>
    <dgm:cxn modelId="{FA2B8E60-D203-0A47-BCE5-321C60AD0BFE}" type="presOf" srcId="{931AD6AD-68AD-1F4D-802F-C6CD780A0CDB}" destId="{19DCBC3D-EF34-4444-B52C-E59D1C44CC9D}" srcOrd="0" destOrd="0" presId="urn:microsoft.com/office/officeart/2005/8/layout/cycle1"/>
    <dgm:cxn modelId="{E60B872F-5133-BE4E-A3FA-D1D6C202A4B3}" type="presOf" srcId="{F73B3211-1799-3F44-92B6-7CEE57ECB2D3}" destId="{BF6C208F-01F8-574D-980A-D40F886CF760}" srcOrd="0" destOrd="0" presId="urn:microsoft.com/office/officeart/2005/8/layout/cycle1"/>
    <dgm:cxn modelId="{E2FA24C3-24C8-8D46-A913-54770C53A7C4}" type="presOf" srcId="{A9914442-2057-0542-A0EA-F935FCA28993}" destId="{B4CE740F-E5F8-1040-9068-3C0CA6A81D60}" srcOrd="0" destOrd="0" presId="urn:microsoft.com/office/officeart/2005/8/layout/cycle1"/>
    <dgm:cxn modelId="{0FBBAAAF-F57E-604A-831B-992F786B772A}" type="presOf" srcId="{591E9484-33B2-714C-AA5D-D47E80DA12F9}" destId="{CDA9BE8C-41E5-BF45-BAB4-5B91BDDEFF8D}" srcOrd="0" destOrd="0" presId="urn:microsoft.com/office/officeart/2005/8/layout/cycle1"/>
    <dgm:cxn modelId="{8F3CAEE6-4287-1543-8BE6-C9530414B5E2}" type="presOf" srcId="{6533DBF9-2933-D44A-B9F0-8FC24EC06F20}" destId="{C4FE94AE-AFAE-8743-9525-171FDA850E0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E3437C4-CA9E-744B-A10C-AB226D685EF4}" srcId="{8E1255C9-F847-A440-83FF-7AA254CCB896}" destId="{610909C5-6334-264F-93E0-189A71FB6993}" srcOrd="10" destOrd="0" parTransId="{BAA50C28-F269-4F4D-892E-94581FC50AB9}" sibTransId="{C62D126D-D94F-0A45-AAB3-A4A2804A9AA5}"/>
    <dgm:cxn modelId="{1E2694AE-A2CE-8242-8207-6433786C37F3}" type="presOf" srcId="{B6065800-F57E-6842-B73C-614AFBC2DE05}" destId="{2990F259-A510-7044-A15A-189FB55AE5CB}" srcOrd="0" destOrd="0" presId="urn:microsoft.com/office/officeart/2005/8/layout/cycle1"/>
    <dgm:cxn modelId="{76812D47-9A8D-DB44-BB39-479E41A50D87}" type="presOf" srcId="{580AAA11-E1E4-FC4E-A546-63E521F462A7}" destId="{DAE7F6D9-575B-6C47-9F2C-6177EB4BA541}" srcOrd="0" destOrd="0" presId="urn:microsoft.com/office/officeart/2005/8/layout/cycle1"/>
    <dgm:cxn modelId="{F16C76B0-CEBA-4F42-BE5C-1EF5A0C2939C}" type="presOf" srcId="{19401D75-4FA1-2642-9C39-67D34D8AB9EC}" destId="{37E24780-EDFC-1D4D-B756-C90BE821441B}" srcOrd="0" destOrd="0" presId="urn:microsoft.com/office/officeart/2005/8/layout/cycle1"/>
    <dgm:cxn modelId="{6A179667-9203-0544-BADF-D1ABCE6C4E92}"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567E392-FD73-964E-A6F9-4B5DC0D39A9A}" type="presOf" srcId="{D7E87DE1-03EB-D748-89C5-D76845DF9F58}" destId="{12C576B8-5B2D-B04B-98C4-29D5E499FD83}" srcOrd="0" destOrd="0" presId="urn:microsoft.com/office/officeart/2005/8/layout/cycle1"/>
    <dgm:cxn modelId="{A2AEC43B-B972-E641-9263-8DCD4AFFB609}" type="presOf" srcId="{C62D126D-D94F-0A45-AAB3-A4A2804A9AA5}" destId="{49452468-AA65-834B-B75D-72A0A7810E13}" srcOrd="0" destOrd="0" presId="urn:microsoft.com/office/officeart/2005/8/layout/cycle1"/>
    <dgm:cxn modelId="{9F3A4784-E392-9A4D-8A6F-3EF9AF3FA242}" type="presOf" srcId="{D548EBB6-B1A8-4E4A-94F3-38AFF917AA13}" destId="{A85B6194-0CD3-0046-9C07-12EA626BEFA3}"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90182A2D-A751-BD41-B6FC-FE526620C748}" type="presOf" srcId="{D805A741-31F4-6D45-A082-4AD4C7B066F1}" destId="{7D368AA8-A897-6A44-B2ED-5420DBBF55CD}" srcOrd="0" destOrd="0" presId="urn:microsoft.com/office/officeart/2005/8/layout/cycle1"/>
    <dgm:cxn modelId="{647907E5-965B-6A43-9DF0-65637DAAF255}" type="presOf" srcId="{0858D728-97B0-1A41-82DA-1572CE14754F}" destId="{9BE0E30D-6CC1-3143-BC4A-4FF2C5039316}" srcOrd="0" destOrd="0" presId="urn:microsoft.com/office/officeart/2005/8/layout/cycle1"/>
    <dgm:cxn modelId="{CBB48047-FED1-9141-9634-5F470F10B9B1}" type="presOf" srcId="{63159F5F-19C4-974F-B4D9-6A8388E3A179}" destId="{DC85BF06-3190-2C49-B38C-CC01414F9567}" srcOrd="0" destOrd="0" presId="urn:microsoft.com/office/officeart/2005/8/layout/cycle1"/>
    <dgm:cxn modelId="{1F3CD73D-E3D9-6945-9EC2-324640CBF7A3}"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6E0A29B9-33A3-8F4D-BBD4-672768354023}" srcId="{8E1255C9-F847-A440-83FF-7AA254CCB896}" destId="{55E743FA-081E-B447-B4F2-DEEACC6857BC}" srcOrd="7" destOrd="0" parTransId="{4994F5D2-F751-6249-8BC2-0DA8296759D8}" sibTransId="{B7792F1E-795A-8A40-9AF9-CBB036406804}"/>
    <dgm:cxn modelId="{B064AEB2-1469-5845-9579-8B774AB31872}" type="presOf" srcId="{81D20D5D-F15B-B844-BCE7-07FE2E88C5B6}" destId="{2467F156-8EB3-F044-8664-8B186FD19D40}" srcOrd="0" destOrd="0" presId="urn:microsoft.com/office/officeart/2005/8/layout/cycle1"/>
    <dgm:cxn modelId="{F5FBC84D-394A-DE42-8800-7CB6E7D833DE}" type="presOf" srcId="{8E1255C9-F847-A440-83FF-7AA254CCB896}" destId="{974F300E-4386-5845-9047-D2E50BE5B9DF}"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9E3C8BC-6947-B340-95D7-9A93487BBA0A}" type="presParOf" srcId="{974F300E-4386-5845-9047-D2E50BE5B9DF}" destId="{BF1A72C0-4F23-214E-B2C0-EC3432C35438}" srcOrd="0" destOrd="0" presId="urn:microsoft.com/office/officeart/2005/8/layout/cycle1"/>
    <dgm:cxn modelId="{0D6EF4AE-1759-4345-8E92-EEEEE71086B0}" type="presParOf" srcId="{974F300E-4386-5845-9047-D2E50BE5B9DF}" destId="{92DA8A36-05F4-4B4C-B207-6FB4CBC9688F}" srcOrd="1" destOrd="0" presId="urn:microsoft.com/office/officeart/2005/8/layout/cycle1"/>
    <dgm:cxn modelId="{B4243F40-AF9B-A945-BAAF-4FDD0CCF2F54}" type="presParOf" srcId="{974F300E-4386-5845-9047-D2E50BE5B9DF}" destId="{2990F259-A510-7044-A15A-189FB55AE5CB}" srcOrd="2" destOrd="0" presId="urn:microsoft.com/office/officeart/2005/8/layout/cycle1"/>
    <dgm:cxn modelId="{97DEF19D-FEF0-F940-9C41-3C749EF815E7}" type="presParOf" srcId="{974F300E-4386-5845-9047-D2E50BE5B9DF}" destId="{A7A1548F-03D0-7F43-8C4C-631804CE4126}" srcOrd="3" destOrd="0" presId="urn:microsoft.com/office/officeart/2005/8/layout/cycle1"/>
    <dgm:cxn modelId="{A1C11B50-8BAC-5F46-AD03-03A751B3F666}" type="presParOf" srcId="{974F300E-4386-5845-9047-D2E50BE5B9DF}" destId="{EAEA7D1D-8D8A-4A4B-812D-D24179AFED27}" srcOrd="4" destOrd="0" presId="urn:microsoft.com/office/officeart/2005/8/layout/cycle1"/>
    <dgm:cxn modelId="{40A0ADCD-D385-7148-8474-98587D283A70}" type="presParOf" srcId="{974F300E-4386-5845-9047-D2E50BE5B9DF}" destId="{2257407E-2335-6E46-9533-50F1A4869162}" srcOrd="5" destOrd="0" presId="urn:microsoft.com/office/officeart/2005/8/layout/cycle1"/>
    <dgm:cxn modelId="{BF24A460-01C9-554A-AE0F-F1E9AFD6A022}" type="presParOf" srcId="{974F300E-4386-5845-9047-D2E50BE5B9DF}" destId="{3467B5D4-61EB-4C46-BB87-881C0920F2D1}" srcOrd="6" destOrd="0" presId="urn:microsoft.com/office/officeart/2005/8/layout/cycle1"/>
    <dgm:cxn modelId="{277C8769-06C1-DE46-8EB3-8F2C6732A4ED}" type="presParOf" srcId="{974F300E-4386-5845-9047-D2E50BE5B9DF}" destId="{2467F156-8EB3-F044-8664-8B186FD19D40}" srcOrd="7" destOrd="0" presId="urn:microsoft.com/office/officeart/2005/8/layout/cycle1"/>
    <dgm:cxn modelId="{37D26CBC-C51A-2D44-985E-D1816CCF198B}" type="presParOf" srcId="{974F300E-4386-5845-9047-D2E50BE5B9DF}" destId="{DC85BF06-3190-2C49-B38C-CC01414F9567}" srcOrd="8" destOrd="0" presId="urn:microsoft.com/office/officeart/2005/8/layout/cycle1"/>
    <dgm:cxn modelId="{5930F302-C310-3E43-AD89-E0D2ECA5C49D}" type="presParOf" srcId="{974F300E-4386-5845-9047-D2E50BE5B9DF}" destId="{818521AB-CB19-3245-AC47-32330EC1D05A}" srcOrd="9" destOrd="0" presId="urn:microsoft.com/office/officeart/2005/8/layout/cycle1"/>
    <dgm:cxn modelId="{9CED35B1-0AA1-8F47-8BD6-0168FADA6F60}" type="presParOf" srcId="{974F300E-4386-5845-9047-D2E50BE5B9DF}" destId="{A85B6194-0CD3-0046-9C07-12EA626BEFA3}" srcOrd="10" destOrd="0" presId="urn:microsoft.com/office/officeart/2005/8/layout/cycle1"/>
    <dgm:cxn modelId="{E29E24B5-CCB1-7940-BB6B-8EDAFDBCE3F6}" type="presParOf" srcId="{974F300E-4386-5845-9047-D2E50BE5B9DF}" destId="{76EDA6DC-5A32-7640-86D9-A3D1F65AC2D3}" srcOrd="11" destOrd="0" presId="urn:microsoft.com/office/officeart/2005/8/layout/cycle1"/>
    <dgm:cxn modelId="{8CD3824A-1D27-6E42-8C3E-3624839CC4D3}" type="presParOf" srcId="{974F300E-4386-5845-9047-D2E50BE5B9DF}" destId="{5FEB966B-5E78-494C-B5A1-6F18B3A362B7}" srcOrd="12" destOrd="0" presId="urn:microsoft.com/office/officeart/2005/8/layout/cycle1"/>
    <dgm:cxn modelId="{D17A5730-6EC2-D749-B3C8-65873216A875}" type="presParOf" srcId="{974F300E-4386-5845-9047-D2E50BE5B9DF}" destId="{9BE0E30D-6CC1-3143-BC4A-4FF2C5039316}" srcOrd="13" destOrd="0" presId="urn:microsoft.com/office/officeart/2005/8/layout/cycle1"/>
    <dgm:cxn modelId="{D59A5C91-1382-C34F-B5C3-AFD6E4651627}" type="presParOf" srcId="{974F300E-4386-5845-9047-D2E50BE5B9DF}" destId="{37E24780-EDFC-1D4D-B756-C90BE821441B}" srcOrd="14" destOrd="0" presId="urn:microsoft.com/office/officeart/2005/8/layout/cycle1"/>
    <dgm:cxn modelId="{42398D54-4B96-4749-A5D1-8F37E55BD5CE}" type="presParOf" srcId="{974F300E-4386-5845-9047-D2E50BE5B9DF}" destId="{788B510C-5C6F-7E4F-BD2A-4B0F37349509}" srcOrd="15" destOrd="0" presId="urn:microsoft.com/office/officeart/2005/8/layout/cycle1"/>
    <dgm:cxn modelId="{6BCB8271-649D-BA42-807F-B55CB94DA5F5}" type="presParOf" srcId="{974F300E-4386-5845-9047-D2E50BE5B9DF}" destId="{BF6C208F-01F8-574D-980A-D40F886CF760}" srcOrd="16" destOrd="0" presId="urn:microsoft.com/office/officeart/2005/8/layout/cycle1"/>
    <dgm:cxn modelId="{B187B599-B59C-ED4B-A2F2-8DA065828151}" type="presParOf" srcId="{974F300E-4386-5845-9047-D2E50BE5B9DF}" destId="{DAE7F6D9-575B-6C47-9F2C-6177EB4BA541}" srcOrd="17" destOrd="0" presId="urn:microsoft.com/office/officeart/2005/8/layout/cycle1"/>
    <dgm:cxn modelId="{EA4525A1-1524-2548-82D7-16B3702F1124}" type="presParOf" srcId="{974F300E-4386-5845-9047-D2E50BE5B9DF}" destId="{3AD74439-13B4-6B4C-A74C-96BE28333D49}" srcOrd="18" destOrd="0" presId="urn:microsoft.com/office/officeart/2005/8/layout/cycle1"/>
    <dgm:cxn modelId="{CD266178-57FF-874F-96F4-7C9BEA482A29}" type="presParOf" srcId="{974F300E-4386-5845-9047-D2E50BE5B9DF}" destId="{B4CE740F-E5F8-1040-9068-3C0CA6A81D60}" srcOrd="19" destOrd="0" presId="urn:microsoft.com/office/officeart/2005/8/layout/cycle1"/>
    <dgm:cxn modelId="{39F4F918-7EE6-8E4A-9E86-6D0879FF5396}" type="presParOf" srcId="{974F300E-4386-5845-9047-D2E50BE5B9DF}" destId="{7D368AA8-A897-6A44-B2ED-5420DBBF55CD}" srcOrd="20" destOrd="0" presId="urn:microsoft.com/office/officeart/2005/8/layout/cycle1"/>
    <dgm:cxn modelId="{BC7BC9C7-B880-714D-9085-61EFD3DE7919}" type="presParOf" srcId="{974F300E-4386-5845-9047-D2E50BE5B9DF}" destId="{256A8A82-B1CB-EF43-AB66-A3D1C8A54B59}" srcOrd="21" destOrd="0" presId="urn:microsoft.com/office/officeart/2005/8/layout/cycle1"/>
    <dgm:cxn modelId="{68475329-4EE6-564A-8F55-3D460D8B25F5}" type="presParOf" srcId="{974F300E-4386-5845-9047-D2E50BE5B9DF}" destId="{36444405-91CC-BC45-909E-8AE477F1EC7C}" srcOrd="22" destOrd="0" presId="urn:microsoft.com/office/officeart/2005/8/layout/cycle1"/>
    <dgm:cxn modelId="{0CFEAF64-5D75-494C-B02B-A02CC1BC5F75}" type="presParOf" srcId="{974F300E-4386-5845-9047-D2E50BE5B9DF}" destId="{0EBEA1BD-8C57-A847-A4A1-BD492A397D4A}" srcOrd="23" destOrd="0" presId="urn:microsoft.com/office/officeart/2005/8/layout/cycle1"/>
    <dgm:cxn modelId="{0FC7FB98-42E6-7443-8537-CEB0DBEEE012}" type="presParOf" srcId="{974F300E-4386-5845-9047-D2E50BE5B9DF}" destId="{A1257670-91AA-B74E-AFCB-48382C466D43}" srcOrd="24" destOrd="0" presId="urn:microsoft.com/office/officeart/2005/8/layout/cycle1"/>
    <dgm:cxn modelId="{BBD81E88-B425-C740-A525-6072409854CE}" type="presParOf" srcId="{974F300E-4386-5845-9047-D2E50BE5B9DF}" destId="{19DCBC3D-EF34-4444-B52C-E59D1C44CC9D}" srcOrd="25" destOrd="0" presId="urn:microsoft.com/office/officeart/2005/8/layout/cycle1"/>
    <dgm:cxn modelId="{50C72B65-8625-6C41-889B-33A5C1FB21BE}" type="presParOf" srcId="{974F300E-4386-5845-9047-D2E50BE5B9DF}" destId="{CDA9BE8C-41E5-BF45-BAB4-5B91BDDEFF8D}" srcOrd="26" destOrd="0" presId="urn:microsoft.com/office/officeart/2005/8/layout/cycle1"/>
    <dgm:cxn modelId="{6F9F6362-FFAB-4A43-A267-301F942BB4A5}" type="presParOf" srcId="{974F300E-4386-5845-9047-D2E50BE5B9DF}" destId="{731680F6-F070-374C-97C4-FB0156E03231}" srcOrd="27" destOrd="0" presId="urn:microsoft.com/office/officeart/2005/8/layout/cycle1"/>
    <dgm:cxn modelId="{76124683-17AF-3B44-918A-BD96F526A82B}" type="presParOf" srcId="{974F300E-4386-5845-9047-D2E50BE5B9DF}" destId="{12C576B8-5B2D-B04B-98C4-29D5E499FD83}" srcOrd="28" destOrd="0" presId="urn:microsoft.com/office/officeart/2005/8/layout/cycle1"/>
    <dgm:cxn modelId="{DA7FF1DC-E20A-B649-B8A6-D6B62FBC9DF7}" type="presParOf" srcId="{974F300E-4386-5845-9047-D2E50BE5B9DF}" destId="{C4FE94AE-AFAE-8743-9525-171FDA850E0F}" srcOrd="29" destOrd="0" presId="urn:microsoft.com/office/officeart/2005/8/layout/cycle1"/>
    <dgm:cxn modelId="{A7652BC5-31A9-1646-B79B-6F45BA5F8EDA}" type="presParOf" srcId="{974F300E-4386-5845-9047-D2E50BE5B9DF}" destId="{FBD4D212-3E98-9843-8795-297F9EDDD657}" srcOrd="30" destOrd="0" presId="urn:microsoft.com/office/officeart/2005/8/layout/cycle1"/>
    <dgm:cxn modelId="{82E566AA-EF70-8C4D-B926-4E38F4A8F8F7}" type="presParOf" srcId="{974F300E-4386-5845-9047-D2E50BE5B9DF}" destId="{54CDBF4B-9D09-3242-A1D5-0506BD1712C5}" srcOrd="31" destOrd="0" presId="urn:microsoft.com/office/officeart/2005/8/layout/cycle1"/>
    <dgm:cxn modelId="{91211F8E-8104-D84C-A264-56EE51AB8ED4}" type="presParOf" srcId="{974F300E-4386-5845-9047-D2E50BE5B9DF}" destId="{49452468-AA65-834B-B75D-72A0A7810E13}" srcOrd="32" destOrd="0" presId="urn:microsoft.com/office/officeart/2005/8/layout/cycle1"/>
    <dgm:cxn modelId="{83D98AE6-2250-8844-9691-DE9FD4958433}" type="presParOf" srcId="{974F300E-4386-5845-9047-D2E50BE5B9DF}" destId="{B0C742D0-6463-FF41-BE88-36D0AF1ED5D5}" srcOrd="33" destOrd="0" presId="urn:microsoft.com/office/officeart/2005/8/layout/cycle1"/>
    <dgm:cxn modelId="{F92905F1-140C-FE40-9EB0-249E1E4C25AE}" type="presParOf" srcId="{974F300E-4386-5845-9047-D2E50BE5B9DF}" destId="{CE064FAD-9527-C04A-986D-ADE7F29D4AAF}" srcOrd="34" destOrd="0" presId="urn:microsoft.com/office/officeart/2005/8/layout/cycle1"/>
    <dgm:cxn modelId="{F1ED5AAA-B097-FD49-92AA-27463B4FE3C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en-US" sz="1600" dirty="0" err="1" smtClean="0">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a:t>
          </a:r>
          <a:r>
            <a:rPr lang="en-US" sz="1600" dirty="0" smtClean="0">
              <a:solidFill>
                <a:srgbClr val="FFFFFF">
                  <a:hueOff val="0"/>
                  <a:satOff val="0"/>
                  <a:lumOff val="0"/>
                  <a:alphaOff val="0"/>
                </a:srgbClr>
              </a:solidFill>
              <a:latin typeface="AA Amali" pitchFamily="2" charset="0"/>
              <a:ea typeface="+mn-ea"/>
              <a:cs typeface="+mn-cs"/>
            </a:rPr>
            <a:t>whsh¾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en-US" sz="1600" dirty="0" err="1" smtClean="0">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ïuqia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en-US" sz="1600" dirty="0" err="1" smtClean="0">
              <a:solidFill>
                <a:srgbClr val="FFFFFF">
                  <a:hueOff val="0"/>
                  <a:satOff val="0"/>
                  <a:lumOff val="0"/>
                  <a:alphaOff val="0"/>
                </a:srgbClr>
              </a:solidFill>
              <a:latin typeface="AA Amali" pitchFamily="2" charset="0"/>
              <a:ea typeface="+mn-ea"/>
              <a:cs typeface="+mn-cs"/>
            </a:rPr>
            <a:t>wd</a:t>
          </a:r>
          <a:r>
            <a:rPr lang="en-US" sz="1600" dirty="0" err="1" smtClean="0">
              <a:solidFill>
                <a:srgbClr val="FFFFFF">
                  <a:hueOff val="0"/>
                  <a:satOff val="0"/>
                  <a:lumOff val="0"/>
                  <a:alphaOff val="0"/>
                </a:srgbClr>
              </a:solidFill>
              <a:latin typeface="AA Amali"/>
              <a:ea typeface="+mn-ea"/>
              <a:cs typeface="+mn-cs"/>
            </a:rPr>
            <a:t>ì</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en-US" sz="1600" dirty="0" smtClean="0">
              <a:solidFill>
                <a:srgbClr val="FFFFFF">
                  <a:hueOff val="0"/>
                  <a:satOff val="0"/>
                  <a:lumOff val="0"/>
                  <a:alphaOff val="0"/>
                </a:srgbClr>
              </a:solidFill>
              <a:latin typeface="AA Amali" pitchFamily="2" charset="0"/>
              <a:ea typeface="+mn-ea"/>
              <a:cs typeface="+mn-cs"/>
            </a:rPr>
            <a:t>;</a:t>
          </a:r>
          <a:r>
            <a:rPr lang="en-US" sz="1600" dirty="0" err="1" smtClean="0">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err="1" smtClean="0">
              <a:solidFill>
                <a:srgbClr val="FFFFFF">
                  <a:hueOff val="0"/>
                  <a:satOff val="0"/>
                  <a:lumOff val="0"/>
                  <a:alphaOff val="0"/>
                </a:srgbClr>
              </a:solidFill>
              <a:latin typeface="AA Amali" pitchFamily="2" charset="0"/>
              <a:ea typeface="+mn-ea"/>
              <a:cs typeface="+mn-cs"/>
            </a:rPr>
            <a:t>fÑiajdka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a:t>
          </a:r>
          <a:r>
            <a:rPr lang="en-US" sz="1600" dirty="0" err="1" smtClean="0">
              <a:solidFill>
                <a:srgbClr val="FFFFFF">
                  <a:hueOff val="0"/>
                  <a:satOff val="0"/>
                  <a:lumOff val="0"/>
                  <a:alphaOff val="0"/>
                </a:srgbClr>
              </a:solidFill>
              <a:latin typeface="AA Amali" pitchFamily="2" charset="0"/>
              <a:ea typeface="+mn-ea"/>
              <a:cs typeface="+mn-cs"/>
            </a:rPr>
            <a:t>lsiaf,ù</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en-US" sz="1600" dirty="0" err="1" smtClean="0">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en-US" sz="1600" dirty="0" err="1" smtClean="0">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t>
          </a:r>
          <a:r>
            <a:rPr lang="en-US" sz="1600" dirty="0" smtClean="0">
              <a:solidFill>
                <a:srgbClr val="FFFFFF">
                  <a:hueOff val="0"/>
                  <a:satOff val="0"/>
                  <a:lumOff val="0"/>
                  <a:alphaOff val="0"/>
                </a:srgbClr>
              </a:solidFill>
              <a:latin typeface="AA Amali" pitchFamily="2" charset="0"/>
              <a:ea typeface="+mn-ea"/>
              <a:cs typeface="+mn-cs"/>
            </a:rPr>
            <a:t>wo¾</a:t>
          </a:r>
          <a:r>
            <a:rPr lang="en-US" sz="1600" dirty="0" smtClean="0">
              <a:solidFill>
                <a:srgbClr val="FFFFFF">
                  <a:hueOff val="0"/>
                  <a:satOff val="0"/>
                  <a:lumOff val="0"/>
                  <a:alphaOff val="0"/>
                </a:srgbClr>
              </a:solidFill>
              <a:latin typeface="AMILA" pitchFamily="2" charset="0"/>
              <a:ea typeface="+mn-ea"/>
              <a:cs typeface="+mn-cs"/>
            </a:rPr>
            <a:t>¾</a:t>
          </a:r>
          <a:endParaRPr lang="en-US" sz="1600" dirty="0">
            <a:solidFill>
              <a:srgbClr val="FFFFFF">
                <a:hueOff val="0"/>
                <a:satOff val="0"/>
                <a:lumOff val="0"/>
                <a:alphaOff val="0"/>
              </a:srgbClr>
            </a:solidFill>
            <a:latin typeface="AMILA"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A7BDFF9B-5224-2F46-8EDF-1BF0980ACEB6}" type="presOf" srcId="{527799A3-6798-F14C-9108-A99B044124B3}" destId="{CE064FAD-9527-C04A-986D-ADE7F29D4AA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BC02790-30A7-8E4F-A35E-2380CA591837}" srcId="{8E1255C9-F847-A440-83FF-7AA254CCB896}" destId="{F73B3211-1799-3F44-92B6-7CEE57ECB2D3}" srcOrd="5" destOrd="0" parTransId="{3185974B-797D-B74A-90E5-50DD4F820E03}" sibTransId="{580AAA11-E1E4-FC4E-A546-63E521F462A7}"/>
    <dgm:cxn modelId="{4C3DD547-D047-9D45-828F-C7C94046F4A6}" srcId="{8E1255C9-F847-A440-83FF-7AA254CCB896}" destId="{D7E87DE1-03EB-D748-89C5-D76845DF9F58}" srcOrd="9" destOrd="0" parTransId="{08AD16C4-82BB-C248-8EBD-2C05A46AF859}" sibTransId="{6533DBF9-2933-D44A-B9F0-8FC24EC06F20}"/>
    <dgm:cxn modelId="{B4ADEA1A-B727-4146-BDAB-8CE4C1E1D777}" type="presOf" srcId="{63159F5F-19C4-974F-B4D9-6A8388E3A179}" destId="{DC85BF06-3190-2C49-B38C-CC01414F9567}" srcOrd="0" destOrd="0" presId="urn:microsoft.com/office/officeart/2005/8/layout/cycle1"/>
    <dgm:cxn modelId="{26C1AA06-09D3-8D4C-8709-7CD0E2F7B8D2}" type="presOf" srcId="{D805A741-31F4-6D45-A082-4AD4C7B066F1}" destId="{7D368AA8-A897-6A44-B2ED-5420DBBF55CD}"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A6120951-0789-6949-A521-E348D254A473}"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DE611DA4-434B-E74E-BA4E-65C329869B16}" type="presOf" srcId="{55B5CCF6-1B65-AC49-B1EC-CD09807E71EF}" destId="{76EDA6DC-5A32-7640-86D9-A3D1F65AC2D3}" srcOrd="0" destOrd="0" presId="urn:microsoft.com/office/officeart/2005/8/layout/cycle1"/>
    <dgm:cxn modelId="{D238C747-AA84-6744-AEA5-731DF179BE0C}" type="presOf" srcId="{12600BCB-5734-3F4B-9543-0CB09A3EC940}" destId="{92DA8A36-05F4-4B4C-B207-6FB4CBC9688F}" srcOrd="0" destOrd="0" presId="urn:microsoft.com/office/officeart/2005/8/layout/cycle1"/>
    <dgm:cxn modelId="{ED560362-F1D0-064F-A793-A0EBD057146F}" type="presOf" srcId="{931AD6AD-68AD-1F4D-802F-C6CD780A0CDB}" destId="{19DCBC3D-EF34-4444-B52C-E59D1C44CC9D}" srcOrd="0" destOrd="0" presId="urn:microsoft.com/office/officeart/2005/8/layout/cycle1"/>
    <dgm:cxn modelId="{CFA0151B-4468-D247-991A-CE1D3CBBBFFB}" type="presOf" srcId="{D548EBB6-B1A8-4E4A-94F3-38AFF917AA13}" destId="{A85B6194-0CD3-0046-9C07-12EA626BEFA3}" srcOrd="0" destOrd="0" presId="urn:microsoft.com/office/officeart/2005/8/layout/cycle1"/>
    <dgm:cxn modelId="{B1127502-9AEC-0544-9816-72A7A453C3CF}" type="presOf" srcId="{54471214-3ABC-B64E-8935-4F53AC7091F5}" destId="{2257407E-2335-6E46-9533-50F1A4869162}" srcOrd="0" destOrd="0" presId="urn:microsoft.com/office/officeart/2005/8/layout/cycle1"/>
    <dgm:cxn modelId="{45202BB6-D6EE-1A46-AAD6-F202929CD85B}" type="presOf" srcId="{6533DBF9-2933-D44A-B9F0-8FC24EC06F20}" destId="{C4FE94AE-AFAE-8743-9525-171FDA850E0F}" srcOrd="0" destOrd="0" presId="urn:microsoft.com/office/officeart/2005/8/layout/cycle1"/>
    <dgm:cxn modelId="{F91F764E-D820-534F-B45D-8576A3B4AB88}" type="presOf" srcId="{0858D728-97B0-1A41-82DA-1572CE14754F}" destId="{9BE0E30D-6CC1-3143-BC4A-4FF2C5039316}"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24E8EE39-70FF-B84F-8DD2-74F1728207D4}" srcId="{8E1255C9-F847-A440-83FF-7AA254CCB896}" destId="{12600BCB-5734-3F4B-9543-0CB09A3EC940}" srcOrd="0" destOrd="0" parTransId="{694C5870-D1B6-4749-AAAC-40AAB1DA82EA}" sibTransId="{B6065800-F57E-6842-B73C-614AFBC2DE05}"/>
    <dgm:cxn modelId="{CBEDAD67-C364-7C41-9667-125FFC889100}" type="presOf" srcId="{F73B3211-1799-3F44-92B6-7CEE57ECB2D3}" destId="{BF6C208F-01F8-574D-980A-D40F886CF760}" srcOrd="0" destOrd="0" presId="urn:microsoft.com/office/officeart/2005/8/layout/cycle1"/>
    <dgm:cxn modelId="{9165DF8A-D4BA-C64F-BF0E-F78A7129B919}" type="presOf" srcId="{81D20D5D-F15B-B844-BCE7-07FE2E88C5B6}" destId="{2467F156-8EB3-F044-8664-8B186FD19D40}" srcOrd="0" destOrd="0" presId="urn:microsoft.com/office/officeart/2005/8/layout/cycle1"/>
    <dgm:cxn modelId="{3E6CE047-52EB-544E-9DE7-81CC62F81100}"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C81BDCCF-E9DA-C740-B190-1E768DF907B2}" type="presOf" srcId="{55E743FA-081E-B447-B4F2-DEEACC6857BC}" destId="{36444405-91CC-BC45-909E-8AE477F1EC7C}" srcOrd="0" destOrd="0" presId="urn:microsoft.com/office/officeart/2005/8/layout/cycle1"/>
    <dgm:cxn modelId="{452A21CE-59D7-724A-9E54-5B89C20A4279}" type="presOf" srcId="{C62D126D-D94F-0A45-AAB3-A4A2804A9AA5}" destId="{49452468-AA65-834B-B75D-72A0A7810E13}" srcOrd="0" destOrd="0" presId="urn:microsoft.com/office/officeart/2005/8/layout/cycle1"/>
    <dgm:cxn modelId="{827F48EF-6610-B64C-AAB6-4F1F0F6F304B}" type="presOf" srcId="{8E1255C9-F847-A440-83FF-7AA254CCB896}" destId="{974F300E-4386-5845-9047-D2E50BE5B9DF}" srcOrd="0" destOrd="0" presId="urn:microsoft.com/office/officeart/2005/8/layout/cycle1"/>
    <dgm:cxn modelId="{8FCFA2B5-E40C-F040-BB9B-289EE7FDB49B}" type="presOf" srcId="{610909C5-6334-264F-93E0-189A71FB6993}" destId="{54CDBF4B-9D09-3242-A1D5-0506BD1712C5}" srcOrd="0" destOrd="0" presId="urn:microsoft.com/office/officeart/2005/8/layout/cycle1"/>
    <dgm:cxn modelId="{92700304-F193-3049-BECD-AF62B7784FB9}" type="presOf" srcId="{325DB5A0-FE7A-8245-9663-7B515E4DF4C8}" destId="{EAEA7D1D-8D8A-4A4B-812D-D24179AFED27}" srcOrd="0" destOrd="0" presId="urn:microsoft.com/office/officeart/2005/8/layout/cycle1"/>
    <dgm:cxn modelId="{65C19636-902B-434E-AC6F-DE29539FCCA5}" type="presOf" srcId="{19401D75-4FA1-2642-9C39-67D34D8AB9EC}" destId="{37E24780-EDFC-1D4D-B756-C90BE821441B}"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F967912E-CA10-0047-8C64-758956C23D1C}" type="presOf" srcId="{D7E87DE1-03EB-D748-89C5-D76845DF9F58}" destId="{12C576B8-5B2D-B04B-98C4-29D5E499FD83}" srcOrd="0" destOrd="0" presId="urn:microsoft.com/office/officeart/2005/8/layout/cycle1"/>
    <dgm:cxn modelId="{990A7363-230D-8449-AF48-7523FB6410D8}" type="presOf" srcId="{591E9484-33B2-714C-AA5D-D47E80DA12F9}" destId="{CDA9BE8C-41E5-BF45-BAB4-5B91BDDEFF8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A1DC0B9D-8265-244F-826A-BF2BDE028E7B}"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591AA0CB-6EDB-264C-9EFB-77C8E8D360BB}" type="presOf" srcId="{B6065800-F57E-6842-B73C-614AFBC2DE05}" destId="{2990F259-A510-7044-A15A-189FB55AE5CB}" srcOrd="0" destOrd="0" presId="urn:microsoft.com/office/officeart/2005/8/layout/cycle1"/>
    <dgm:cxn modelId="{30709B66-75F7-6740-A780-253651E08077}" type="presOf" srcId="{580AAA11-E1E4-FC4E-A546-63E521F462A7}" destId="{DAE7F6D9-575B-6C47-9F2C-6177EB4BA541}"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50A2BF38-A579-B547-A906-161402653C18}" type="presParOf" srcId="{974F300E-4386-5845-9047-D2E50BE5B9DF}" destId="{BF1A72C0-4F23-214E-B2C0-EC3432C35438}" srcOrd="0" destOrd="0" presId="urn:microsoft.com/office/officeart/2005/8/layout/cycle1"/>
    <dgm:cxn modelId="{A6755280-2D64-EC4A-9991-800A3CA08AD7}" type="presParOf" srcId="{974F300E-4386-5845-9047-D2E50BE5B9DF}" destId="{92DA8A36-05F4-4B4C-B207-6FB4CBC9688F}" srcOrd="1" destOrd="0" presId="urn:microsoft.com/office/officeart/2005/8/layout/cycle1"/>
    <dgm:cxn modelId="{20289BAC-F40D-AF40-87B6-CF413887A868}" type="presParOf" srcId="{974F300E-4386-5845-9047-D2E50BE5B9DF}" destId="{2990F259-A510-7044-A15A-189FB55AE5CB}" srcOrd="2" destOrd="0" presId="urn:microsoft.com/office/officeart/2005/8/layout/cycle1"/>
    <dgm:cxn modelId="{F703A56D-0092-CE46-9CB9-A3237DA23BBF}" type="presParOf" srcId="{974F300E-4386-5845-9047-D2E50BE5B9DF}" destId="{A7A1548F-03D0-7F43-8C4C-631804CE4126}" srcOrd="3" destOrd="0" presId="urn:microsoft.com/office/officeart/2005/8/layout/cycle1"/>
    <dgm:cxn modelId="{5240D48B-6E8E-B342-8D51-3EA656818FC2}" type="presParOf" srcId="{974F300E-4386-5845-9047-D2E50BE5B9DF}" destId="{EAEA7D1D-8D8A-4A4B-812D-D24179AFED27}" srcOrd="4" destOrd="0" presId="urn:microsoft.com/office/officeart/2005/8/layout/cycle1"/>
    <dgm:cxn modelId="{6548B443-F559-554D-9069-F758DB55F45C}" type="presParOf" srcId="{974F300E-4386-5845-9047-D2E50BE5B9DF}" destId="{2257407E-2335-6E46-9533-50F1A4869162}" srcOrd="5" destOrd="0" presId="urn:microsoft.com/office/officeart/2005/8/layout/cycle1"/>
    <dgm:cxn modelId="{166B7B7D-A915-E24F-9DD8-9FE006BC91E8}" type="presParOf" srcId="{974F300E-4386-5845-9047-D2E50BE5B9DF}" destId="{3467B5D4-61EB-4C46-BB87-881C0920F2D1}" srcOrd="6" destOrd="0" presId="urn:microsoft.com/office/officeart/2005/8/layout/cycle1"/>
    <dgm:cxn modelId="{C7390B9C-F927-AE40-8B7F-DD9613801F50}" type="presParOf" srcId="{974F300E-4386-5845-9047-D2E50BE5B9DF}" destId="{2467F156-8EB3-F044-8664-8B186FD19D40}" srcOrd="7" destOrd="0" presId="urn:microsoft.com/office/officeart/2005/8/layout/cycle1"/>
    <dgm:cxn modelId="{721BC35C-4E3A-F746-A19D-26C6F2BE7BD9}" type="presParOf" srcId="{974F300E-4386-5845-9047-D2E50BE5B9DF}" destId="{DC85BF06-3190-2C49-B38C-CC01414F9567}" srcOrd="8" destOrd="0" presId="urn:microsoft.com/office/officeart/2005/8/layout/cycle1"/>
    <dgm:cxn modelId="{3C405658-C1A7-3F4E-9795-4CBCC487BDBE}" type="presParOf" srcId="{974F300E-4386-5845-9047-D2E50BE5B9DF}" destId="{818521AB-CB19-3245-AC47-32330EC1D05A}" srcOrd="9" destOrd="0" presId="urn:microsoft.com/office/officeart/2005/8/layout/cycle1"/>
    <dgm:cxn modelId="{EEF6935D-E48B-EF44-9F67-BDA1141566D6}" type="presParOf" srcId="{974F300E-4386-5845-9047-D2E50BE5B9DF}" destId="{A85B6194-0CD3-0046-9C07-12EA626BEFA3}" srcOrd="10" destOrd="0" presId="urn:microsoft.com/office/officeart/2005/8/layout/cycle1"/>
    <dgm:cxn modelId="{9935CAF3-EA75-8746-8642-0D302C3A8A5C}" type="presParOf" srcId="{974F300E-4386-5845-9047-D2E50BE5B9DF}" destId="{76EDA6DC-5A32-7640-86D9-A3D1F65AC2D3}" srcOrd="11" destOrd="0" presId="urn:microsoft.com/office/officeart/2005/8/layout/cycle1"/>
    <dgm:cxn modelId="{7DAA7124-86E9-3F4E-A0A7-8BBA4476D3B6}" type="presParOf" srcId="{974F300E-4386-5845-9047-D2E50BE5B9DF}" destId="{5FEB966B-5E78-494C-B5A1-6F18B3A362B7}" srcOrd="12" destOrd="0" presId="urn:microsoft.com/office/officeart/2005/8/layout/cycle1"/>
    <dgm:cxn modelId="{4EB7FFA5-D2C6-554C-A4B9-B5B53363387A}" type="presParOf" srcId="{974F300E-4386-5845-9047-D2E50BE5B9DF}" destId="{9BE0E30D-6CC1-3143-BC4A-4FF2C5039316}" srcOrd="13" destOrd="0" presId="urn:microsoft.com/office/officeart/2005/8/layout/cycle1"/>
    <dgm:cxn modelId="{89F631EC-0BBE-5540-A008-9AA820E9F6E8}" type="presParOf" srcId="{974F300E-4386-5845-9047-D2E50BE5B9DF}" destId="{37E24780-EDFC-1D4D-B756-C90BE821441B}" srcOrd="14" destOrd="0" presId="urn:microsoft.com/office/officeart/2005/8/layout/cycle1"/>
    <dgm:cxn modelId="{A9C427F4-36FC-9743-904B-44F6CD514BF1}" type="presParOf" srcId="{974F300E-4386-5845-9047-D2E50BE5B9DF}" destId="{788B510C-5C6F-7E4F-BD2A-4B0F37349509}" srcOrd="15" destOrd="0" presId="urn:microsoft.com/office/officeart/2005/8/layout/cycle1"/>
    <dgm:cxn modelId="{1ECF504A-D00D-F649-8B5D-A5274BEACF91}" type="presParOf" srcId="{974F300E-4386-5845-9047-D2E50BE5B9DF}" destId="{BF6C208F-01F8-574D-980A-D40F886CF760}" srcOrd="16" destOrd="0" presId="urn:microsoft.com/office/officeart/2005/8/layout/cycle1"/>
    <dgm:cxn modelId="{85F8A424-F4A6-7D4E-A09C-98C80A75DC45}" type="presParOf" srcId="{974F300E-4386-5845-9047-D2E50BE5B9DF}" destId="{DAE7F6D9-575B-6C47-9F2C-6177EB4BA541}" srcOrd="17" destOrd="0" presId="urn:microsoft.com/office/officeart/2005/8/layout/cycle1"/>
    <dgm:cxn modelId="{B060F0CA-73A5-054D-9821-CD52C3BD796E}" type="presParOf" srcId="{974F300E-4386-5845-9047-D2E50BE5B9DF}" destId="{3AD74439-13B4-6B4C-A74C-96BE28333D49}" srcOrd="18" destOrd="0" presId="urn:microsoft.com/office/officeart/2005/8/layout/cycle1"/>
    <dgm:cxn modelId="{96B5BE37-91AC-DF44-AFA9-E63CCBBD12AC}" type="presParOf" srcId="{974F300E-4386-5845-9047-D2E50BE5B9DF}" destId="{B4CE740F-E5F8-1040-9068-3C0CA6A81D60}" srcOrd="19" destOrd="0" presId="urn:microsoft.com/office/officeart/2005/8/layout/cycle1"/>
    <dgm:cxn modelId="{62A6B422-D4BA-0247-BD63-7F03559F64DD}" type="presParOf" srcId="{974F300E-4386-5845-9047-D2E50BE5B9DF}" destId="{7D368AA8-A897-6A44-B2ED-5420DBBF55CD}" srcOrd="20" destOrd="0" presId="urn:microsoft.com/office/officeart/2005/8/layout/cycle1"/>
    <dgm:cxn modelId="{0B8C98A3-C857-DD41-93AF-56D4B22684DF}" type="presParOf" srcId="{974F300E-4386-5845-9047-D2E50BE5B9DF}" destId="{256A8A82-B1CB-EF43-AB66-A3D1C8A54B59}" srcOrd="21" destOrd="0" presId="urn:microsoft.com/office/officeart/2005/8/layout/cycle1"/>
    <dgm:cxn modelId="{9D31E262-5079-7C45-908C-FDB54C9FB8B9}" type="presParOf" srcId="{974F300E-4386-5845-9047-D2E50BE5B9DF}" destId="{36444405-91CC-BC45-909E-8AE477F1EC7C}" srcOrd="22" destOrd="0" presId="urn:microsoft.com/office/officeart/2005/8/layout/cycle1"/>
    <dgm:cxn modelId="{10E18332-9626-F047-BEF1-935EEE2F26A0}" type="presParOf" srcId="{974F300E-4386-5845-9047-D2E50BE5B9DF}" destId="{0EBEA1BD-8C57-A847-A4A1-BD492A397D4A}" srcOrd="23" destOrd="0" presId="urn:microsoft.com/office/officeart/2005/8/layout/cycle1"/>
    <dgm:cxn modelId="{7BC2B0F5-13CF-A94A-B40E-2A87CA04BA08}" type="presParOf" srcId="{974F300E-4386-5845-9047-D2E50BE5B9DF}" destId="{A1257670-91AA-B74E-AFCB-48382C466D43}" srcOrd="24" destOrd="0" presId="urn:microsoft.com/office/officeart/2005/8/layout/cycle1"/>
    <dgm:cxn modelId="{B699A8BF-4AC0-CA4A-87C6-7CFEC18619AE}" type="presParOf" srcId="{974F300E-4386-5845-9047-D2E50BE5B9DF}" destId="{19DCBC3D-EF34-4444-B52C-E59D1C44CC9D}" srcOrd="25" destOrd="0" presId="urn:microsoft.com/office/officeart/2005/8/layout/cycle1"/>
    <dgm:cxn modelId="{391DCB89-ADA3-D54D-9E02-442D55E73B83}" type="presParOf" srcId="{974F300E-4386-5845-9047-D2E50BE5B9DF}" destId="{CDA9BE8C-41E5-BF45-BAB4-5B91BDDEFF8D}" srcOrd="26" destOrd="0" presId="urn:microsoft.com/office/officeart/2005/8/layout/cycle1"/>
    <dgm:cxn modelId="{5520D2B8-249C-EF42-B7E0-37E89260724D}" type="presParOf" srcId="{974F300E-4386-5845-9047-D2E50BE5B9DF}" destId="{731680F6-F070-374C-97C4-FB0156E03231}" srcOrd="27" destOrd="0" presId="urn:microsoft.com/office/officeart/2005/8/layout/cycle1"/>
    <dgm:cxn modelId="{3DFCD5FA-84D8-CF48-BEC3-4AA9F2D47AE3}" type="presParOf" srcId="{974F300E-4386-5845-9047-D2E50BE5B9DF}" destId="{12C576B8-5B2D-B04B-98C4-29D5E499FD83}" srcOrd="28" destOrd="0" presId="urn:microsoft.com/office/officeart/2005/8/layout/cycle1"/>
    <dgm:cxn modelId="{586763EA-35E9-9B4D-9803-50C19D14C1F6}" type="presParOf" srcId="{974F300E-4386-5845-9047-D2E50BE5B9DF}" destId="{C4FE94AE-AFAE-8743-9525-171FDA850E0F}" srcOrd="29" destOrd="0" presId="urn:microsoft.com/office/officeart/2005/8/layout/cycle1"/>
    <dgm:cxn modelId="{29A90CFE-9687-5B48-AB68-8890505FFCDE}" type="presParOf" srcId="{974F300E-4386-5845-9047-D2E50BE5B9DF}" destId="{FBD4D212-3E98-9843-8795-297F9EDDD657}" srcOrd="30" destOrd="0" presId="urn:microsoft.com/office/officeart/2005/8/layout/cycle1"/>
    <dgm:cxn modelId="{4DE2911F-2905-7448-AD5C-C2F863DC049F}" type="presParOf" srcId="{974F300E-4386-5845-9047-D2E50BE5B9DF}" destId="{54CDBF4B-9D09-3242-A1D5-0506BD1712C5}" srcOrd="31" destOrd="0" presId="urn:microsoft.com/office/officeart/2005/8/layout/cycle1"/>
    <dgm:cxn modelId="{286E299D-94EB-3D4B-B552-853B3F2B6FAF}" type="presParOf" srcId="{974F300E-4386-5845-9047-D2E50BE5B9DF}" destId="{49452468-AA65-834B-B75D-72A0A7810E13}" srcOrd="32" destOrd="0" presId="urn:microsoft.com/office/officeart/2005/8/layout/cycle1"/>
    <dgm:cxn modelId="{51FB8E80-7145-E743-ACFE-8D3F00C19E75}" type="presParOf" srcId="{974F300E-4386-5845-9047-D2E50BE5B9DF}" destId="{B0C742D0-6463-FF41-BE88-36D0AF1ED5D5}" srcOrd="33" destOrd="0" presId="urn:microsoft.com/office/officeart/2005/8/layout/cycle1"/>
    <dgm:cxn modelId="{9551C92F-A530-D34D-AFD2-496DA444CF1D}" type="presParOf" srcId="{974F300E-4386-5845-9047-D2E50BE5B9DF}" destId="{CE064FAD-9527-C04A-986D-ADE7F29D4AAF}" srcOrd="34" destOrd="0" presId="urn:microsoft.com/office/officeart/2005/8/layout/cycle1"/>
    <dgm:cxn modelId="{85456394-1C25-764A-81DB-1B0570EE32E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SG" sz="1800" b="1" kern="1200" dirty="0" smtClean="0">
              <a:solidFill>
                <a:schemeClr val="bg1"/>
              </a:solidFill>
              <a:effectLst/>
              <a:latin typeface="AMILA" pitchFamily="2" charset="0"/>
              <a:ea typeface="Calibri"/>
              <a:cs typeface="Times New Roman"/>
            </a:rPr>
            <a:t>1 </a:t>
          </a:r>
          <a:r>
            <a:rPr lang="en-SG" sz="1800" b="1" kern="1200" dirty="0" err="1" smtClean="0">
              <a:solidFill>
                <a:schemeClr val="bg1"/>
              </a:solidFill>
              <a:effectLst/>
              <a:latin typeface="AA Amali" pitchFamily="2" charset="0"/>
              <a:ea typeface="Calibri"/>
              <a:cs typeface="Times New Roman"/>
            </a:rPr>
            <a:t>ksika</a:t>
          </a:r>
          <a:r>
            <a:rPr lang="en-SG" sz="1800" b="1" kern="1200" dirty="0" smtClean="0">
              <a:solidFill>
                <a:schemeClr val="bg1"/>
              </a:solidFill>
              <a:effectLst/>
              <a:latin typeface="AA Amali" pitchFamily="2" charset="0"/>
              <a:ea typeface="Calibri"/>
              <a:cs typeface="Times New Roman"/>
            </a:rPr>
            <a:t> </a:t>
          </a:r>
          <a:endParaRPr lang="en-US" sz="1800" b="1" kern="1200" dirty="0">
            <a:solidFill>
              <a:schemeClr val="bg1"/>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SG" sz="1800" b="1" kern="1200" dirty="0" smtClean="0">
              <a:solidFill>
                <a:schemeClr val="bg1"/>
              </a:solidFill>
              <a:effectLst/>
              <a:latin typeface="AA Amali" pitchFamily="2" charset="0"/>
              <a:ea typeface="Calibri"/>
              <a:cs typeface="Times New Roman"/>
            </a:rPr>
            <a:t>3 </a:t>
          </a:r>
          <a:r>
            <a:rPr lang="en-SG" sz="1800" b="1" kern="1200" dirty="0" err="1" smtClean="0">
              <a:solidFill>
                <a:schemeClr val="bg1"/>
              </a:solidFill>
              <a:effectLst/>
              <a:latin typeface="AA Amali" pitchFamily="2" charset="0"/>
              <a:ea typeface="Calibri"/>
              <a:cs typeface="Times New Roman"/>
            </a:rPr>
            <a:t>isjka</a:t>
          </a:r>
          <a:r>
            <a:rPr lang="en-SG" sz="1800" b="1" kern="1200" dirty="0" smtClean="0">
              <a:solidFill>
                <a:schemeClr val="bg1"/>
              </a:solidFill>
              <a:effectLst/>
              <a:latin typeface="AA Amali" pitchFamily="2" charset="0"/>
              <a:ea typeface="Calibri"/>
              <a:cs typeface="Times New Roman"/>
            </a:rPr>
            <a:t> </a:t>
          </a:r>
          <a:endParaRPr lang="en-US" sz="1800" b="1" kern="1200" dirty="0">
            <a:solidFill>
              <a:schemeClr val="bg1"/>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SG" sz="1800" b="1" kern="1200" dirty="0" smtClean="0">
              <a:solidFill>
                <a:schemeClr val="bg1"/>
              </a:solidFill>
              <a:effectLst/>
              <a:latin typeface="AA Amali" pitchFamily="2" charset="0"/>
              <a:ea typeface="Calibri"/>
              <a:cs typeface="Times New Roman"/>
            </a:rPr>
            <a:t>4 ;</a:t>
          </a:r>
          <a:r>
            <a:rPr lang="en-SG" sz="1800" b="1" kern="1200" dirty="0" err="1" smtClean="0">
              <a:solidFill>
                <a:schemeClr val="bg1"/>
              </a:solidFill>
              <a:effectLst/>
              <a:latin typeface="AA Amali" pitchFamily="2" charset="0"/>
              <a:ea typeface="Calibri"/>
              <a:cs typeface="Times New Roman"/>
            </a:rPr>
            <a:t>ïuqia</a:t>
          </a:r>
          <a:endParaRPr lang="en-US" sz="1800" b="1" kern="1200" dirty="0">
            <a:solidFill>
              <a:schemeClr val="bg1"/>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FF">
                  <a:hueOff val="0"/>
                  <a:satOff val="0"/>
                  <a:lumOff val="0"/>
                  <a:alphaOff val="0"/>
                </a:srgbClr>
              </a:solidFill>
              <a:latin typeface="AA Amali" pitchFamily="2" charset="0"/>
              <a:ea typeface="+mn-ea"/>
              <a:cs typeface="+mn-cs"/>
            </a:rPr>
            <a:t>5 </a:t>
          </a:r>
          <a:r>
            <a:rPr lang="en-US" sz="1800" b="1" kern="1200" dirty="0" smtClean="0">
              <a:solidFill>
                <a:srgbClr val="FFFFFF">
                  <a:hueOff val="0"/>
                  <a:satOff val="0"/>
                  <a:lumOff val="0"/>
                  <a:alphaOff val="0"/>
                </a:srgbClr>
              </a:solidFill>
              <a:latin typeface="AMILA" pitchFamily="2" charset="0"/>
              <a:ea typeface="+mn-ea"/>
              <a:cs typeface="+mn-cs"/>
            </a:rPr>
            <a:t> </a:t>
          </a:r>
          <a:r>
            <a:rPr lang="en-US" sz="1800" b="1" kern="1200" dirty="0" err="1" smtClean="0">
              <a:solidFill>
                <a:srgbClr val="FFFFFF">
                  <a:hueOff val="0"/>
                  <a:satOff val="0"/>
                  <a:lumOff val="0"/>
                  <a:alphaOff val="0"/>
                </a:srgbClr>
              </a:solidFill>
              <a:latin typeface="AA Amali" pitchFamily="2" charset="0"/>
              <a:ea typeface="+mn-ea"/>
              <a:cs typeface="+mn-cs"/>
            </a:rPr>
            <a:t>wdí</a:t>
          </a:r>
          <a:endParaRPr lang="en-US" sz="1800" b="1"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SG" sz="1800" b="1" kern="1200" dirty="0" smtClean="0">
              <a:solidFill>
                <a:schemeClr val="bg1"/>
              </a:solidFill>
              <a:effectLst/>
              <a:latin typeface="AA Amali" pitchFamily="2" charset="0"/>
              <a:ea typeface="Calibri"/>
              <a:cs typeface="Times New Roman"/>
            </a:rPr>
            <a:t>6</a:t>
          </a:r>
          <a:r>
            <a:rPr lang="en-SG" sz="1800" b="1" kern="1200" dirty="0" smtClean="0">
              <a:solidFill>
                <a:schemeClr val="bg1"/>
              </a:solidFill>
              <a:effectLst/>
              <a:latin typeface="AMILA" pitchFamily="2" charset="0"/>
              <a:ea typeface="Calibri"/>
              <a:cs typeface="Times New Roman"/>
            </a:rPr>
            <a:t> </a:t>
          </a:r>
          <a:r>
            <a:rPr lang="en-SG" sz="1800" b="1" kern="1200" dirty="0" err="1" smtClean="0">
              <a:solidFill>
                <a:schemeClr val="bg1"/>
              </a:solidFill>
              <a:effectLst/>
              <a:latin typeface="AA Amali" pitchFamily="2" charset="0"/>
              <a:ea typeface="Calibri"/>
              <a:cs typeface="Times New Roman"/>
            </a:rPr>
            <a:t>t,qq,a</a:t>
          </a:r>
          <a:endParaRPr lang="en-US" sz="1800" b="1" kern="1200" dirty="0">
            <a:solidFill>
              <a:schemeClr val="bg1"/>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SG" sz="1800" b="1" kern="1200" dirty="0" smtClean="0">
              <a:solidFill>
                <a:schemeClr val="bg1"/>
              </a:solidFill>
              <a:effectLst/>
              <a:latin typeface="AA Amali" pitchFamily="2" charset="0"/>
              <a:ea typeface="Calibri"/>
              <a:cs typeface="Times New Roman"/>
            </a:rPr>
            <a:t>7</a:t>
          </a:r>
          <a:r>
            <a:rPr lang="en-SG" sz="1800" b="1" kern="1200" dirty="0" smtClean="0">
              <a:solidFill>
                <a:schemeClr val="bg1"/>
              </a:solidFill>
              <a:effectLst/>
              <a:latin typeface="AMILA" pitchFamily="2" charset="0"/>
              <a:ea typeface="Calibri"/>
              <a:cs typeface="Times New Roman"/>
            </a:rPr>
            <a:t> </a:t>
          </a:r>
          <a:r>
            <a:rPr lang="en-SG" sz="1800" b="1" kern="1200" dirty="0" err="1" smtClean="0">
              <a:solidFill>
                <a:schemeClr val="bg1"/>
              </a:solidFill>
              <a:effectLst/>
              <a:latin typeface="AA Amali" pitchFamily="2" charset="0"/>
              <a:ea typeface="Calibri"/>
              <a:cs typeface="Times New Roman"/>
            </a:rPr>
            <a:t>áIars</a:t>
          </a:r>
          <a:r>
            <a:rPr lang="en-SG" sz="1800" b="1" kern="1200" dirty="0" smtClean="0">
              <a:solidFill>
                <a:schemeClr val="bg1"/>
              </a:solidFill>
              <a:effectLst/>
              <a:latin typeface="AA Amali" pitchFamily="2" charset="0"/>
              <a:ea typeface="Calibri"/>
              <a:cs typeface="Times New Roman"/>
            </a:rPr>
            <a:t> </a:t>
          </a:r>
          <a:endParaRPr lang="en-US" sz="1800" b="1" kern="1200" dirty="0">
            <a:solidFill>
              <a:schemeClr val="bg1"/>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SG" sz="1800" b="1" kern="1200" dirty="0" smtClean="0">
              <a:solidFill>
                <a:schemeClr val="bg1"/>
              </a:solidFill>
              <a:effectLst/>
              <a:latin typeface="AMILA" pitchFamily="2" charset="0"/>
              <a:ea typeface="Calibri"/>
              <a:cs typeface="Times New Roman"/>
            </a:rPr>
            <a:t>8 </a:t>
          </a:r>
          <a:r>
            <a:rPr lang="en-SG" sz="1800" b="1" kern="1200" dirty="0" smtClean="0">
              <a:solidFill>
                <a:schemeClr val="bg1"/>
              </a:solidFill>
              <a:effectLst/>
              <a:latin typeface="AA Amali" pitchFamily="2" charset="0"/>
              <a:ea typeface="Calibri"/>
              <a:cs typeface="Times New Roman"/>
            </a:rPr>
            <a:t>u¾fniajdka</a:t>
          </a:r>
          <a:endParaRPr lang="en-US" sz="1800" b="1" kern="1200" dirty="0">
            <a:solidFill>
              <a:schemeClr val="bg1"/>
            </a:solidFill>
            <a:latin typeface="AMILA" pitchFamily="2" charset="0"/>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SG" sz="1800" b="1" kern="1200" dirty="0" smtClean="0">
              <a:solidFill>
                <a:schemeClr val="bg1"/>
              </a:solidFill>
              <a:effectLst/>
              <a:latin typeface="AMILA" pitchFamily="2" charset="0"/>
              <a:ea typeface="Calibri"/>
              <a:cs typeface="Times New Roman"/>
            </a:rPr>
            <a:t>9 </a:t>
          </a:r>
          <a:r>
            <a:rPr lang="en-SG" sz="1800" b="1" kern="1200" dirty="0" err="1" smtClean="0">
              <a:solidFill>
                <a:schemeClr val="bg1"/>
              </a:solidFill>
              <a:effectLst/>
              <a:latin typeface="AA Amali" pitchFamily="2" charset="0"/>
              <a:ea typeface="Calibri"/>
              <a:cs typeface="Times New Roman"/>
            </a:rPr>
            <a:t>lsiaf,õ</a:t>
          </a:r>
          <a:r>
            <a:rPr lang="en-SG" sz="1800" b="1" kern="1200" dirty="0" smtClean="0">
              <a:solidFill>
                <a:schemeClr val="bg1"/>
              </a:solidFill>
              <a:effectLst/>
              <a:latin typeface="AMILA" pitchFamily="2" charset="0"/>
              <a:ea typeface="Calibri"/>
              <a:cs typeface="Times New Roman"/>
            </a:rPr>
            <a:t> </a:t>
          </a:r>
          <a:endParaRPr lang="en-US" sz="1800" b="1" kern="1200" dirty="0">
            <a:solidFill>
              <a:schemeClr val="bg1"/>
            </a:solidFill>
            <a:latin typeface="AMILA"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SG" sz="1800" b="1" kern="1200" dirty="0" smtClean="0">
              <a:solidFill>
                <a:schemeClr val="bg1"/>
              </a:solidFill>
              <a:effectLst/>
              <a:latin typeface="AMILA" pitchFamily="2" charset="0"/>
              <a:ea typeface="Calibri"/>
              <a:cs typeface="Times New Roman"/>
            </a:rPr>
            <a:t>10 </a:t>
          </a:r>
          <a:r>
            <a:rPr lang="en-SG" sz="1800" b="1" kern="1200" dirty="0" err="1" smtClean="0">
              <a:solidFill>
                <a:schemeClr val="bg1"/>
              </a:solidFill>
              <a:effectLst/>
              <a:latin typeface="AA Amali" pitchFamily="2" charset="0"/>
              <a:ea typeface="Calibri"/>
              <a:cs typeface="Times New Roman"/>
            </a:rPr>
            <a:t>fgfn;a</a:t>
          </a:r>
          <a:endParaRPr lang="en-US" sz="1800" b="1" kern="1200" dirty="0">
            <a:solidFill>
              <a:schemeClr val="bg1"/>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SG" sz="1800" b="1" kern="1200" dirty="0" smtClean="0">
              <a:solidFill>
                <a:schemeClr val="bg1"/>
              </a:solidFill>
              <a:effectLst/>
              <a:latin typeface="AMILA" pitchFamily="2" charset="0"/>
              <a:ea typeface="Calibri"/>
              <a:cs typeface="Times New Roman"/>
            </a:rPr>
            <a:t>11 </a:t>
          </a:r>
          <a:r>
            <a:rPr lang="en-SG" sz="1800" b="1" kern="1200" dirty="0" err="1" smtClean="0">
              <a:solidFill>
                <a:schemeClr val="bg1"/>
              </a:solidFill>
              <a:effectLst/>
              <a:latin typeface="AA Amali" pitchFamily="2" charset="0"/>
              <a:ea typeface="Calibri"/>
              <a:cs typeface="Times New Roman"/>
            </a:rPr>
            <a:t>fInd;a</a:t>
          </a:r>
          <a:endParaRPr lang="en-US" sz="1800" b="1" kern="1200" dirty="0">
            <a:solidFill>
              <a:schemeClr val="bg1"/>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SG" sz="1800" b="1" kern="1200" dirty="0" smtClean="0">
              <a:solidFill>
                <a:schemeClr val="bg1"/>
              </a:solidFill>
              <a:effectLst/>
              <a:latin typeface="AMILA" pitchFamily="2" charset="0"/>
              <a:ea typeface="Calibri"/>
              <a:cs typeface="Times New Roman"/>
            </a:rPr>
            <a:t>12 </a:t>
          </a:r>
          <a:r>
            <a:rPr lang="en-SG" sz="1800" b="1" kern="1200" dirty="0" smtClean="0">
              <a:solidFill>
                <a:schemeClr val="bg1"/>
              </a:solidFill>
              <a:effectLst/>
              <a:latin typeface="AA Amali" pitchFamily="2" charset="0"/>
              <a:ea typeface="Calibri"/>
              <a:cs typeface="Times New Roman"/>
            </a:rPr>
            <a:t>wo¾</a:t>
          </a:r>
          <a:endParaRPr lang="en-US" sz="1800" b="1" kern="1200" dirty="0">
            <a:solidFill>
              <a:schemeClr val="bg1"/>
            </a:solidFill>
            <a:latin typeface="AA Amali" pitchFamily="2" charset="0"/>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 </a:t>
          </a:r>
          <a:r>
            <a:rPr lang="en-US" sz="1600" kern="1200" dirty="0" err="1" smtClean="0">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2 </a:t>
          </a:r>
          <a:r>
            <a:rPr lang="en-US" sz="1600" kern="1200" dirty="0" smtClean="0">
              <a:solidFill>
                <a:srgbClr val="FFFFFF">
                  <a:hueOff val="0"/>
                  <a:satOff val="0"/>
                  <a:lumOff val="0"/>
                  <a:alphaOff val="0"/>
                </a:srgbClr>
              </a:solidFill>
              <a:latin typeface="AA Amali" pitchFamily="2" charset="0"/>
              <a:ea typeface="+mn-ea"/>
              <a:cs typeface="+mn-cs"/>
            </a:rPr>
            <a:t>bfh¾</a:t>
          </a:r>
          <a:endParaRPr lang="en-US" sz="1600" kern="1200" dirty="0">
            <a:solidFill>
              <a:srgbClr val="FFFFFF">
                <a:hueOff val="0"/>
                <a:satOff val="0"/>
                <a:lumOff val="0"/>
                <a:alphaOff val="0"/>
              </a:srgbClr>
            </a:solidFill>
            <a:latin typeface="AA Amali" pitchFamily="2" charset="0"/>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3 </a:t>
          </a:r>
          <a:r>
            <a:rPr lang="en-US" sz="1600" kern="1200" dirty="0" err="1" smtClean="0">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4 </a:t>
          </a:r>
          <a:r>
            <a:rPr lang="en-US" sz="1600" kern="1200" dirty="0" smtClean="0">
              <a:solidFill>
                <a:srgbClr val="FFFFFF">
                  <a:hueOff val="0"/>
                  <a:satOff val="0"/>
                  <a:lumOff val="0"/>
                  <a:alphaOff val="0"/>
                </a:srgbClr>
              </a:solidFill>
              <a:latin typeface="AA Amali" pitchFamily="2" charset="0"/>
              <a:ea typeface="+mn-ea"/>
              <a:cs typeface="+mn-cs"/>
            </a:rPr>
            <a:t>;</a:t>
          </a:r>
          <a:r>
            <a:rPr lang="en-US" sz="1600" kern="1200" dirty="0" err="1" smtClean="0">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5 </a:t>
          </a:r>
          <a:r>
            <a:rPr lang="en-US" sz="1600" kern="1200" dirty="0" err="1" smtClean="0">
              <a:solidFill>
                <a:srgbClr val="FFFFFF">
                  <a:hueOff val="0"/>
                  <a:satOff val="0"/>
                  <a:lumOff val="0"/>
                  <a:alphaOff val="0"/>
                </a:srgbClr>
              </a:solidFill>
              <a:latin typeface="AA Amali" pitchFamily="2" charset="0"/>
              <a:ea typeface="+mn-ea"/>
              <a:cs typeface="+mn-cs"/>
            </a:rPr>
            <a:t>wdì</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6 </a:t>
          </a:r>
          <a:r>
            <a:rPr lang="en-US" sz="1600" kern="1200" dirty="0" err="1" smtClean="0">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7 </a:t>
          </a:r>
          <a:r>
            <a:rPr lang="en-US" sz="1600" kern="1200" dirty="0" err="1" smtClean="0">
              <a:solidFill>
                <a:srgbClr val="FFFFFF">
                  <a:hueOff val="0"/>
                  <a:satOff val="0"/>
                  <a:lumOff val="0"/>
                  <a:alphaOff val="0"/>
                </a:srgbClr>
              </a:solidFill>
              <a:latin typeface="AA Amali" pitchFamily="2" charset="0"/>
              <a:ea typeface="+mn-ea"/>
              <a:cs typeface="+mn-cs"/>
            </a:rPr>
            <a:t>áIars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8 </a:t>
          </a:r>
          <a:r>
            <a:rPr lang="en-US" sz="1600" kern="1200" dirty="0" smtClean="0">
              <a:solidFill>
                <a:srgbClr val="FFFFFF">
                  <a:hueOff val="0"/>
                  <a:satOff val="0"/>
                  <a:lumOff val="0"/>
                  <a:alphaOff val="0"/>
                </a:srgbClr>
              </a:solidFill>
              <a:latin typeface="AA Amali" pitchFamily="2" charset="0"/>
              <a:ea typeface="+mn-ea"/>
              <a:cs typeface="+mn-cs"/>
            </a:rPr>
            <a:t>u¾fniajdka</a:t>
          </a:r>
          <a:endParaRPr lang="en-US" sz="1600" kern="1200" dirty="0">
            <a:solidFill>
              <a:srgbClr val="FFFFFF">
                <a:hueOff val="0"/>
                <a:satOff val="0"/>
                <a:lumOff val="0"/>
                <a:alphaOff val="0"/>
              </a:srgbClr>
            </a:solidFill>
            <a:latin typeface="AA Amali" pitchFamily="2" charset="0"/>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9 </a:t>
          </a:r>
          <a:r>
            <a:rPr lang="en-US" sz="1600" kern="1200" dirty="0" err="1" smtClean="0">
              <a:solidFill>
                <a:srgbClr val="FFFFFF">
                  <a:hueOff val="0"/>
                  <a:satOff val="0"/>
                  <a:lumOff val="0"/>
                  <a:alphaOff val="0"/>
                </a:srgbClr>
              </a:solidFill>
              <a:latin typeface="AA Amali" pitchFamily="2" charset="0"/>
              <a:ea typeface="+mn-ea"/>
              <a:cs typeface="+mn-cs"/>
            </a:rPr>
            <a:t>lsiaf,õ</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10 </a:t>
          </a:r>
          <a:r>
            <a:rPr lang="en-US" sz="1600" kern="1200" dirty="0" err="1" smtClean="0">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11 </a:t>
          </a:r>
          <a:r>
            <a:rPr lang="en-US" sz="1600" kern="1200" dirty="0" err="1" smtClean="0">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12</a:t>
          </a:r>
          <a:r>
            <a:rPr lang="en-US" sz="1600" kern="1200" dirty="0" smtClean="0">
              <a:solidFill>
                <a:srgbClr val="FFFFFF">
                  <a:hueOff val="0"/>
                  <a:satOff val="0"/>
                  <a:lumOff val="0"/>
                  <a:alphaOff val="0"/>
                </a:srgbClr>
              </a:solidFill>
              <a:latin typeface="AA Amali" pitchFamily="2" charset="0"/>
              <a:ea typeface="+mn-ea"/>
              <a:cs typeface="+mn-cs"/>
            </a:rPr>
            <a:t>wo¾</a:t>
          </a:r>
          <a:r>
            <a:rPr lang="en-US" sz="1600" kern="1200" dirty="0" smtClean="0">
              <a:solidFill>
                <a:srgbClr val="FFFFFF">
                  <a:hueOff val="0"/>
                  <a:satOff val="0"/>
                  <a:lumOff val="0"/>
                  <a:alphaOff val="0"/>
                </a:srgbClr>
              </a:solidFill>
              <a:latin typeface="Tahoma"/>
              <a:ea typeface="+mn-ea"/>
              <a:cs typeface="+mn-cs"/>
            </a:rPr>
            <a:t> </a:t>
          </a:r>
          <a:r>
            <a:rPr lang="en-US" sz="1600" kern="1200" dirty="0" smtClean="0">
              <a:solidFill>
                <a:srgbClr val="FFFFFF">
                  <a:hueOff val="0"/>
                  <a:satOff val="0"/>
                  <a:lumOff val="0"/>
                  <a:alphaOff val="0"/>
                </a:srgbClr>
              </a:solidFill>
              <a:latin typeface="AMILA" pitchFamily="2" charset="0"/>
              <a:ea typeface="+mn-ea"/>
              <a:cs typeface="+mn-cs"/>
            </a:rPr>
            <a:t>¾</a:t>
          </a:r>
          <a:endParaRPr lang="en-US" sz="1600" kern="1200" dirty="0">
            <a:solidFill>
              <a:srgbClr val="FFFFFF">
                <a:hueOff val="0"/>
                <a:satOff val="0"/>
                <a:lumOff val="0"/>
                <a:alphaOff val="0"/>
              </a:srgbClr>
            </a:solidFill>
            <a:latin typeface="AMILA" pitchFamily="2" charset="0"/>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4277815" y="-22484"/>
          <a:ext cx="589168" cy="824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AMILA" pitchFamily="2" charset="0"/>
              <a:ea typeface="+mn-ea"/>
              <a:cs typeface="+mn-cs"/>
            </a:rPr>
            <a:t>1 </a:t>
          </a:r>
          <a:r>
            <a:rPr lang="en-US" sz="1600" kern="1200" dirty="0" err="1" smtClean="0">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MILA" pitchFamily="2" charset="0"/>
            <a:ea typeface="+mn-ea"/>
            <a:cs typeface="+mn-cs"/>
          </a:endParaRPr>
        </a:p>
      </dsp:txBody>
      <dsp:txXfrm>
        <a:off x="4277815" y="-22484"/>
        <a:ext cx="589168" cy="824697"/>
      </dsp:txXfrm>
    </dsp:sp>
    <dsp:sp modelId="{2990F259-A510-7044-A15A-189FB55AE5CB}">
      <dsp:nvSpPr>
        <dsp:cNvPr id="0" name=""/>
        <dsp:cNvSpPr/>
      </dsp:nvSpPr>
      <dsp:spPr>
        <a:xfrm>
          <a:off x="773394" y="138483"/>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78192"/>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AMILA" pitchFamily="2" charset="0"/>
              <a:ea typeface="+mn-ea"/>
              <a:cs typeface="+mn-cs"/>
            </a:rPr>
            <a:t>2 </a:t>
          </a:r>
          <a:r>
            <a:rPr lang="en-US" sz="1600" kern="1200" dirty="0" smtClean="0">
              <a:solidFill>
                <a:srgbClr val="FFFFFF">
                  <a:hueOff val="0"/>
                  <a:satOff val="0"/>
                  <a:lumOff val="0"/>
                  <a:alphaOff val="0"/>
                </a:srgbClr>
              </a:solidFill>
              <a:latin typeface="AA Amali" pitchFamily="2" charset="0"/>
              <a:ea typeface="+mn-ea"/>
              <a:cs typeface="+mn-cs"/>
            </a:rPr>
            <a:t>bfh¾</a:t>
          </a:r>
          <a:endParaRPr lang="en-US" sz="1600" kern="1200" dirty="0">
            <a:solidFill>
              <a:srgbClr val="FFFFFF">
                <a:hueOff val="0"/>
                <a:satOff val="0"/>
                <a:lumOff val="0"/>
                <a:alphaOff val="0"/>
              </a:srgbClr>
            </a:solidFill>
            <a:latin typeface="AA Amali" pitchFamily="2" charset="0"/>
            <a:ea typeface="+mn-ea"/>
            <a:cs typeface="+mn-cs"/>
          </a:endParaRPr>
        </a:p>
      </dsp:txBody>
      <dsp:txXfrm>
        <a:off x="5175942" y="778192"/>
        <a:ext cx="1389957" cy="722746"/>
      </dsp:txXfrm>
    </dsp:sp>
    <dsp:sp modelId="{2257407E-2335-6E46-9533-50F1A4869162}">
      <dsp:nvSpPr>
        <dsp:cNvPr id="0" name=""/>
        <dsp:cNvSpPr/>
      </dsp:nvSpPr>
      <dsp:spPr>
        <a:xfrm>
          <a:off x="773394" y="138483"/>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76712"/>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AMILA" pitchFamily="2" charset="0"/>
              <a:ea typeface="+mn-ea"/>
              <a:cs typeface="+mn-cs"/>
            </a:rPr>
            <a:t>3 </a:t>
          </a:r>
          <a:r>
            <a:rPr lang="en-US" sz="1600" kern="1200" dirty="0" err="1" smtClean="0">
              <a:solidFill>
                <a:srgbClr val="FFFFFF">
                  <a:hueOff val="0"/>
                  <a:satOff val="0"/>
                  <a:lumOff val="0"/>
                  <a:alphaOff val="0"/>
                </a:srgbClr>
              </a:solidFill>
              <a:latin typeface="AA Amali" pitchFamily="2" charset="0"/>
              <a:ea typeface="+mn-ea"/>
              <a:cs typeface="+mn-cs"/>
            </a:rPr>
            <a:t>Sisjka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76712"/>
        <a:ext cx="1566957" cy="722746"/>
      </dsp:txXfrm>
    </dsp:sp>
    <dsp:sp modelId="{DC85BF06-3190-2C49-B38C-CC01414F9567}">
      <dsp:nvSpPr>
        <dsp:cNvPr id="0" name=""/>
        <dsp:cNvSpPr/>
      </dsp:nvSpPr>
      <dsp:spPr>
        <a:xfrm>
          <a:off x="773394" y="138483"/>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76115"/>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AMILA" pitchFamily="2" charset="0"/>
              <a:ea typeface="+mn-ea"/>
              <a:cs typeface="+mn-cs"/>
            </a:rPr>
            <a:t>4 </a:t>
          </a:r>
          <a:r>
            <a:rPr lang="en-US" sz="1600" kern="1200" dirty="0" smtClean="0">
              <a:solidFill>
                <a:srgbClr val="FFFFFF">
                  <a:hueOff val="0"/>
                  <a:satOff val="0"/>
                  <a:lumOff val="0"/>
                  <a:alphaOff val="0"/>
                </a:srgbClr>
              </a:solidFill>
              <a:latin typeface="AA Amali" pitchFamily="2" charset="0"/>
              <a:ea typeface="+mn-ea"/>
              <a:cs typeface="+mn-cs"/>
            </a:rPr>
            <a:t>;</a:t>
          </a:r>
          <a:r>
            <a:rPr lang="en-US" sz="1600" kern="1200" dirty="0" err="1" smtClean="0">
              <a:solidFill>
                <a:srgbClr val="FFFFFF">
                  <a:hueOff val="0"/>
                  <a:satOff val="0"/>
                  <a:lumOff val="0"/>
                  <a:alphaOff val="0"/>
                </a:srgbClr>
              </a:solidFill>
              <a:latin typeface="AA Amali" pitchFamily="2" charset="0"/>
              <a:ea typeface="+mn-ea"/>
              <a:cs typeface="+mn-cs"/>
            </a:rPr>
            <a:t>ïuqia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76115"/>
        <a:ext cx="1531861" cy="722746"/>
      </dsp:txXfrm>
    </dsp:sp>
    <dsp:sp modelId="{76EDA6DC-5A32-7640-86D9-A3D1F65AC2D3}">
      <dsp:nvSpPr>
        <dsp:cNvPr id="0" name=""/>
        <dsp:cNvSpPr/>
      </dsp:nvSpPr>
      <dsp:spPr>
        <a:xfrm>
          <a:off x="773394" y="138483"/>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74636"/>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AMILA" pitchFamily="2" charset="0"/>
              <a:ea typeface="+mn-ea"/>
              <a:cs typeface="+mn-cs"/>
            </a:rPr>
            <a:t>5 </a:t>
          </a:r>
          <a:r>
            <a:rPr lang="en-US" sz="1600" kern="1200" dirty="0" err="1" smtClean="0">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74636"/>
        <a:ext cx="1812063" cy="722746"/>
      </dsp:txXfrm>
    </dsp:sp>
    <dsp:sp modelId="{37E24780-EDFC-1D4D-B756-C90BE821441B}">
      <dsp:nvSpPr>
        <dsp:cNvPr id="0" name=""/>
        <dsp:cNvSpPr/>
      </dsp:nvSpPr>
      <dsp:spPr>
        <a:xfrm>
          <a:off x="773394" y="138483"/>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624337"/>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AMILA" pitchFamily="2" charset="0"/>
              <a:ea typeface="+mn-ea"/>
              <a:cs typeface="+mn-cs"/>
            </a:rPr>
            <a:t>6 </a:t>
          </a:r>
          <a:r>
            <a:rPr lang="en-US" sz="1600" kern="1200" dirty="0" err="1" smtClean="0">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624337"/>
        <a:ext cx="1513503" cy="722746"/>
      </dsp:txXfrm>
    </dsp:sp>
    <dsp:sp modelId="{DAE7F6D9-575B-6C47-9F2C-6177EB4BA541}">
      <dsp:nvSpPr>
        <dsp:cNvPr id="0" name=""/>
        <dsp:cNvSpPr/>
      </dsp:nvSpPr>
      <dsp:spPr>
        <a:xfrm>
          <a:off x="773394" y="138483"/>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624337"/>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AMILA" pitchFamily="2" charset="0"/>
              <a:ea typeface="+mn-ea"/>
              <a:cs typeface="+mn-cs"/>
            </a:rPr>
            <a:t>7 </a:t>
          </a:r>
          <a:r>
            <a:rPr lang="en-US" sz="1600" kern="1200" dirty="0" err="1" smtClean="0">
              <a:solidFill>
                <a:srgbClr val="FFFFFF">
                  <a:hueOff val="0"/>
                  <a:satOff val="0"/>
                  <a:lumOff val="0"/>
                  <a:alphaOff val="0"/>
                </a:srgbClr>
              </a:solidFill>
              <a:latin typeface="AA Amali" pitchFamily="2" charset="0"/>
              <a:ea typeface="+mn-ea"/>
              <a:cs typeface="+mn-cs"/>
            </a:rPr>
            <a:t>ázIaars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624337"/>
        <a:ext cx="1159509" cy="722746"/>
      </dsp:txXfrm>
    </dsp:sp>
    <dsp:sp modelId="{7D368AA8-A897-6A44-B2ED-5420DBBF55CD}">
      <dsp:nvSpPr>
        <dsp:cNvPr id="0" name=""/>
        <dsp:cNvSpPr/>
      </dsp:nvSpPr>
      <dsp:spPr>
        <a:xfrm>
          <a:off x="773394" y="138483"/>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74636"/>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AMILA" pitchFamily="2" charset="0"/>
              <a:ea typeface="+mn-ea"/>
              <a:cs typeface="+mn-cs"/>
            </a:rPr>
            <a:t>8 </a:t>
          </a:r>
          <a:r>
            <a:rPr lang="en-US" sz="1600" kern="1200" dirty="0" smtClean="0">
              <a:solidFill>
                <a:srgbClr val="FFFFFF">
                  <a:hueOff val="0"/>
                  <a:satOff val="0"/>
                  <a:lumOff val="0"/>
                  <a:alphaOff val="0"/>
                </a:srgbClr>
              </a:solidFill>
              <a:latin typeface="AA Amali" pitchFamily="2" charset="0"/>
              <a:ea typeface="+mn-ea"/>
              <a:cs typeface="+mn-cs"/>
            </a:rPr>
            <a:t>u¾fniajdka</a:t>
          </a:r>
          <a:endParaRPr lang="en-US" sz="1600" kern="1200" dirty="0">
            <a:solidFill>
              <a:srgbClr val="FFFFFF">
                <a:hueOff val="0"/>
                <a:satOff val="0"/>
                <a:lumOff val="0"/>
                <a:alphaOff val="0"/>
              </a:srgbClr>
            </a:solidFill>
            <a:latin typeface="AA Amali" pitchFamily="2" charset="0"/>
            <a:ea typeface="+mn-ea"/>
            <a:cs typeface="+mn-cs"/>
          </a:endParaRPr>
        </a:p>
      </dsp:txBody>
      <dsp:txXfrm>
        <a:off x="985750" y="4874636"/>
        <a:ext cx="1577452" cy="722746"/>
      </dsp:txXfrm>
    </dsp:sp>
    <dsp:sp modelId="{0EBEA1BD-8C57-A847-A4A1-BD492A397D4A}">
      <dsp:nvSpPr>
        <dsp:cNvPr id="0" name=""/>
        <dsp:cNvSpPr/>
      </dsp:nvSpPr>
      <dsp:spPr>
        <a:xfrm>
          <a:off x="773394" y="138483"/>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76115"/>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AMILA" pitchFamily="2" charset="0"/>
              <a:ea typeface="+mn-ea"/>
              <a:cs typeface="+mn-cs"/>
            </a:rPr>
            <a:t>9 </a:t>
          </a:r>
          <a:r>
            <a:rPr lang="en-US" sz="1600" kern="1200" dirty="0" err="1" smtClean="0">
              <a:solidFill>
                <a:srgbClr val="FFFFFF">
                  <a:hueOff val="0"/>
                  <a:satOff val="0"/>
                  <a:lumOff val="0"/>
                  <a:alphaOff val="0"/>
                </a:srgbClr>
              </a:solidFill>
              <a:latin typeface="AA Amali" pitchFamily="2" charset="0"/>
              <a:ea typeface="+mn-ea"/>
              <a:cs typeface="+mn-cs"/>
            </a:rPr>
            <a:t>lsiaf,õ</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76115"/>
        <a:ext cx="1598354" cy="722746"/>
      </dsp:txXfrm>
    </dsp:sp>
    <dsp:sp modelId="{CDA9BE8C-41E5-BF45-BAB4-5B91BDDEFF8D}">
      <dsp:nvSpPr>
        <dsp:cNvPr id="0" name=""/>
        <dsp:cNvSpPr/>
      </dsp:nvSpPr>
      <dsp:spPr>
        <a:xfrm>
          <a:off x="773394" y="138483"/>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76712"/>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AMILA" pitchFamily="2" charset="0"/>
              <a:ea typeface="+mn-ea"/>
              <a:cs typeface="+mn-cs"/>
            </a:rPr>
            <a:t>10</a:t>
          </a:r>
          <a:r>
            <a:rPr lang="en-US" sz="1600" kern="1200" dirty="0" smtClean="0">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76712"/>
        <a:ext cx="1617752" cy="722746"/>
      </dsp:txXfrm>
    </dsp:sp>
    <dsp:sp modelId="{C4FE94AE-AFAE-8743-9525-171FDA850E0F}">
      <dsp:nvSpPr>
        <dsp:cNvPr id="0" name=""/>
        <dsp:cNvSpPr/>
      </dsp:nvSpPr>
      <dsp:spPr>
        <a:xfrm>
          <a:off x="773394" y="138483"/>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78192"/>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AMILA" pitchFamily="2" charset="0"/>
              <a:ea typeface="+mn-ea"/>
              <a:cs typeface="+mn-cs"/>
            </a:rPr>
            <a:t>11 </a:t>
          </a:r>
          <a:r>
            <a:rPr lang="en-US" sz="1600" kern="1200" dirty="0" err="1" smtClean="0">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78192"/>
        <a:ext cx="1480250" cy="722746"/>
      </dsp:txXfrm>
    </dsp:sp>
    <dsp:sp modelId="{49452468-AA65-834B-B75D-72A0A7810E13}">
      <dsp:nvSpPr>
        <dsp:cNvPr id="0" name=""/>
        <dsp:cNvSpPr/>
      </dsp:nvSpPr>
      <dsp:spPr>
        <a:xfrm>
          <a:off x="831734" y="98524"/>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8477"/>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AMILA" pitchFamily="2" charset="0"/>
              <a:ea typeface="+mn-ea"/>
              <a:cs typeface="+mn-cs"/>
            </a:rPr>
            <a:t>12 </a:t>
          </a:r>
          <a:r>
            <a:rPr lang="en-US" sz="1600" kern="1200" dirty="0" smtClean="0">
              <a:solidFill>
                <a:srgbClr val="FFFFFF">
                  <a:hueOff val="0"/>
                  <a:satOff val="0"/>
                  <a:lumOff val="0"/>
                  <a:alphaOff val="0"/>
                </a:srgbClr>
              </a:solidFill>
              <a:latin typeface="AA Amali" pitchFamily="2" charset="0"/>
              <a:ea typeface="+mn-ea"/>
              <a:cs typeface="+mn-cs"/>
            </a:rPr>
            <a:t>wo¾</a:t>
          </a:r>
          <a:endParaRPr lang="en-US" sz="1600" kern="1200" dirty="0">
            <a:solidFill>
              <a:srgbClr val="FFFFFF">
                <a:hueOff val="0"/>
                <a:satOff val="0"/>
                <a:lumOff val="0"/>
                <a:alphaOff val="0"/>
              </a:srgbClr>
            </a:solidFill>
            <a:latin typeface="AA Amali" pitchFamily="2" charset="0"/>
            <a:ea typeface="+mn-ea"/>
            <a:cs typeface="+mn-cs"/>
          </a:endParaRPr>
        </a:p>
      </dsp:txBody>
      <dsp:txXfrm>
        <a:off x="2693206" y="28477"/>
        <a:ext cx="659592" cy="722746"/>
      </dsp:txXfrm>
    </dsp:sp>
    <dsp:sp modelId="{7C0589C6-43EC-854D-966B-B0C5FE9A8192}">
      <dsp:nvSpPr>
        <dsp:cNvPr id="0" name=""/>
        <dsp:cNvSpPr/>
      </dsp:nvSpPr>
      <dsp:spPr>
        <a:xfrm>
          <a:off x="731567" y="131514"/>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 </a:t>
          </a:r>
          <a:r>
            <a:rPr lang="en-US" sz="1600" kern="1200" dirty="0" err="1" smtClean="0">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2 </a:t>
          </a:r>
          <a:r>
            <a:rPr lang="en-US" sz="1600" kern="1200" dirty="0" smtClean="0">
              <a:solidFill>
                <a:srgbClr val="FFFFFF">
                  <a:hueOff val="0"/>
                  <a:satOff val="0"/>
                  <a:lumOff val="0"/>
                  <a:alphaOff val="0"/>
                </a:srgbClr>
              </a:solidFill>
              <a:latin typeface="AA Amali" pitchFamily="2" charset="0"/>
              <a:ea typeface="+mn-ea"/>
              <a:cs typeface="+mn-cs"/>
            </a:rPr>
            <a:t>bfh¾</a:t>
          </a:r>
          <a:r>
            <a:rPr lang="en-US" sz="1600" kern="1200" dirty="0" smtClean="0">
              <a:solidFill>
                <a:srgbClr val="FFFFFF">
                  <a:hueOff val="0"/>
                  <a:satOff val="0"/>
                  <a:lumOff val="0"/>
                  <a:alphaOff val="0"/>
                </a:srgbClr>
              </a:solidFill>
              <a:latin typeface="AMILA" pitchFamily="2" charset="0"/>
              <a:ea typeface="+mn-ea"/>
              <a:cs typeface="+mn-cs"/>
            </a:rPr>
            <a:t>¾</a:t>
          </a:r>
          <a:endParaRPr lang="en-US" sz="1600" kern="1200" dirty="0">
            <a:solidFill>
              <a:srgbClr val="FFFFFF">
                <a:hueOff val="0"/>
                <a:satOff val="0"/>
                <a:lumOff val="0"/>
                <a:alphaOff val="0"/>
              </a:srgbClr>
            </a:solidFill>
            <a:latin typeface="AMILA" pitchFamily="2" charset="0"/>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3 </a:t>
          </a:r>
          <a:r>
            <a:rPr lang="en-US" sz="1600" kern="1200" dirty="0" err="1" smtClean="0">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4 </a:t>
          </a:r>
          <a:r>
            <a:rPr lang="en-US" sz="1600" kern="1200" dirty="0" smtClean="0">
              <a:solidFill>
                <a:srgbClr val="FFFFFF">
                  <a:hueOff val="0"/>
                  <a:satOff val="0"/>
                  <a:lumOff val="0"/>
                  <a:alphaOff val="0"/>
                </a:srgbClr>
              </a:solidFill>
              <a:latin typeface="AA Amali" pitchFamily="2" charset="0"/>
              <a:ea typeface="+mn-ea"/>
              <a:cs typeface="+mn-cs"/>
            </a:rPr>
            <a:t>;</a:t>
          </a:r>
          <a:r>
            <a:rPr lang="en-US" sz="1600" kern="1200" dirty="0" err="1" smtClean="0">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5 </a:t>
          </a:r>
          <a:r>
            <a:rPr lang="en-US" sz="1600" kern="1200" dirty="0" err="1" smtClean="0">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6 </a:t>
          </a:r>
          <a:r>
            <a:rPr lang="en-US" sz="1600" kern="1200" dirty="0" err="1" smtClean="0">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7 </a:t>
          </a:r>
          <a:r>
            <a:rPr lang="en-US" sz="1600" kern="1200" dirty="0" smtClean="0">
              <a:solidFill>
                <a:srgbClr val="FFFFFF">
                  <a:hueOff val="0"/>
                  <a:satOff val="0"/>
                  <a:lumOff val="0"/>
                  <a:alphaOff val="0"/>
                </a:srgbClr>
              </a:solidFill>
              <a:latin typeface="AA Amali" pitchFamily="2" charset="0"/>
              <a:ea typeface="+mn-ea"/>
              <a:cs typeface="+mn-cs"/>
            </a:rPr>
            <a:t>;</a:t>
          </a:r>
          <a:r>
            <a:rPr lang="en-US" sz="1600" kern="1200" dirty="0" err="1" smtClean="0">
              <a:solidFill>
                <a:srgbClr val="FFFFFF">
                  <a:hueOff val="0"/>
                  <a:satOff val="0"/>
                  <a:lumOff val="0"/>
                  <a:alphaOff val="0"/>
                </a:srgbClr>
              </a:solidFill>
              <a:latin typeface="AA Amali" pitchFamily="2" charset="0"/>
              <a:ea typeface="+mn-ea"/>
              <a:cs typeface="+mn-cs"/>
            </a:rPr>
            <a:t>sIaars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8 </a:t>
          </a:r>
          <a:r>
            <a:rPr lang="en-US" sz="1600" kern="1200" dirty="0" smtClean="0">
              <a:solidFill>
                <a:srgbClr val="FFFFFF">
                  <a:hueOff val="0"/>
                  <a:satOff val="0"/>
                  <a:lumOff val="0"/>
                  <a:alphaOff val="0"/>
                </a:srgbClr>
              </a:solidFill>
              <a:latin typeface="AA Amali" pitchFamily="2" charset="0"/>
              <a:ea typeface="+mn-ea"/>
              <a:cs typeface="+mn-cs"/>
            </a:rPr>
            <a:t>u¾fniajdka</a:t>
          </a:r>
          <a:endParaRPr lang="en-US" sz="1600" kern="1200" dirty="0">
            <a:solidFill>
              <a:srgbClr val="FFFFFF">
                <a:hueOff val="0"/>
                <a:satOff val="0"/>
                <a:lumOff val="0"/>
                <a:alphaOff val="0"/>
              </a:srgbClr>
            </a:solidFill>
            <a:latin typeface="AA Amali" pitchFamily="2" charset="0"/>
            <a:ea typeface="+mn-ea"/>
            <a:cs typeface="+mn-cs"/>
          </a:endParaRPr>
        </a:p>
      </dsp:txBody>
      <dsp:txXfrm>
        <a:off x="985750" y="4849148"/>
        <a:ext cx="1577452" cy="722746"/>
      </dsp:txXfrm>
    </dsp:sp>
    <dsp:sp modelId="{0EBEA1BD-8C57-A847-A4A1-BD492A397D4A}">
      <dsp:nvSpPr>
        <dsp:cNvPr id="0" name=""/>
        <dsp:cNvSpPr/>
      </dsp:nvSpPr>
      <dsp:spPr>
        <a:xfrm>
          <a:off x="596329" y="75265"/>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0" y="3505199"/>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9 </a:t>
          </a:r>
          <a:r>
            <a:rPr lang="en-US" sz="1600" kern="1200" dirty="0" err="1" smtClean="0">
              <a:solidFill>
                <a:srgbClr val="FFFFFF">
                  <a:hueOff val="0"/>
                  <a:satOff val="0"/>
                  <a:lumOff val="0"/>
                  <a:alphaOff val="0"/>
                </a:srgbClr>
              </a:solidFill>
              <a:latin typeface="AA Amali" pitchFamily="2" charset="0"/>
              <a:ea typeface="+mn-ea"/>
              <a:cs typeface="+mn-cs"/>
            </a:rPr>
            <a:t>lsiaf,ú</a:t>
          </a:r>
          <a:endParaRPr lang="en-US" sz="1600" kern="1200" dirty="0">
            <a:solidFill>
              <a:srgbClr val="FFFFFF">
                <a:hueOff val="0"/>
                <a:satOff val="0"/>
                <a:lumOff val="0"/>
                <a:alphaOff val="0"/>
              </a:srgbClr>
            </a:solidFill>
            <a:latin typeface="AA Amali" pitchFamily="2" charset="0"/>
            <a:ea typeface="+mn-ea"/>
            <a:cs typeface="+mn-cs"/>
          </a:endParaRPr>
        </a:p>
      </dsp:txBody>
      <dsp:txXfrm>
        <a:off x="0" y="3505199"/>
        <a:ext cx="1598354" cy="722746"/>
      </dsp:txXfrm>
    </dsp:sp>
    <dsp:sp modelId="{CDA9BE8C-41E5-BF45-BAB4-5B91BDDEFF8D}">
      <dsp:nvSpPr>
        <dsp:cNvPr id="0" name=""/>
        <dsp:cNvSpPr/>
      </dsp:nvSpPr>
      <dsp:spPr>
        <a:xfrm>
          <a:off x="696389" y="346489"/>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10 </a:t>
          </a:r>
          <a:r>
            <a:rPr lang="en-US" sz="1600" kern="1200" dirty="0" err="1" smtClean="0">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11 </a:t>
          </a:r>
          <a:r>
            <a:rPr lang="en-US" sz="1600" kern="1200" dirty="0" err="1" smtClean="0">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12 </a:t>
          </a:r>
          <a:r>
            <a:rPr lang="en-US" sz="1600" kern="1200" dirty="0" smtClean="0">
              <a:solidFill>
                <a:srgbClr val="FFFFFF">
                  <a:hueOff val="0"/>
                  <a:satOff val="0"/>
                  <a:lumOff val="0"/>
                  <a:alphaOff val="0"/>
                </a:srgbClr>
              </a:solidFill>
              <a:latin typeface="AA Amali" pitchFamily="2" charset="0"/>
              <a:ea typeface="+mn-ea"/>
              <a:cs typeface="+mn-cs"/>
            </a:rPr>
            <a:t>wo¾</a:t>
          </a:r>
          <a:r>
            <a:rPr lang="en-US" sz="1600" kern="1200" dirty="0" smtClean="0">
              <a:solidFill>
                <a:srgbClr val="FFFFFF">
                  <a:hueOff val="0"/>
                  <a:satOff val="0"/>
                  <a:lumOff val="0"/>
                  <a:alphaOff val="0"/>
                </a:srgbClr>
              </a:solidFill>
              <a:latin typeface="AMILA" pitchFamily="2" charset="0"/>
              <a:ea typeface="+mn-ea"/>
              <a:cs typeface="+mn-cs"/>
            </a:rPr>
            <a:t>¾</a:t>
          </a:r>
          <a:endParaRPr lang="en-US" sz="1600" kern="1200" dirty="0">
            <a:solidFill>
              <a:srgbClr val="FFFFFF">
                <a:hueOff val="0"/>
                <a:satOff val="0"/>
                <a:lumOff val="0"/>
                <a:alphaOff val="0"/>
              </a:srgbClr>
            </a:solidFill>
            <a:latin typeface="AMILA" pitchFamily="2" charset="0"/>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 </a:t>
          </a:r>
          <a:r>
            <a:rPr lang="en-US" sz="1600" kern="1200" dirty="0" err="1" smtClean="0">
              <a:solidFill>
                <a:srgbClr val="FFFFFF">
                  <a:hueOff val="0"/>
                  <a:satOff val="0"/>
                  <a:lumOff val="0"/>
                  <a:alphaOff val="0"/>
                </a:srgbClr>
              </a:solidFill>
              <a:latin typeface="AA Amali" pitchFamily="2" charset="0"/>
              <a:ea typeface="+mn-ea"/>
              <a:cs typeface="+mn-cs"/>
            </a:rPr>
            <a:t>ksidka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2 </a:t>
          </a:r>
          <a:r>
            <a:rPr lang="en-US" sz="1600" kern="1200" dirty="0" smtClean="0">
              <a:solidFill>
                <a:srgbClr val="FFFFFF">
                  <a:hueOff val="0"/>
                  <a:satOff val="0"/>
                  <a:lumOff val="0"/>
                  <a:alphaOff val="0"/>
                </a:srgbClr>
              </a:solidFill>
              <a:latin typeface="AA Amali" pitchFamily="2" charset="0"/>
              <a:ea typeface="+mn-ea"/>
              <a:cs typeface="+mn-cs"/>
            </a:rPr>
            <a:t>bfh¾</a:t>
          </a:r>
          <a:endParaRPr lang="en-US" sz="1600" kern="1200" dirty="0">
            <a:solidFill>
              <a:srgbClr val="FFFFFF">
                <a:hueOff val="0"/>
                <a:satOff val="0"/>
                <a:lumOff val="0"/>
                <a:alphaOff val="0"/>
              </a:srgbClr>
            </a:solidFill>
            <a:latin typeface="AA Amali" pitchFamily="2" charset="0"/>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3 </a:t>
          </a:r>
          <a:r>
            <a:rPr lang="en-US" sz="1600" kern="1200" dirty="0" err="1" smtClean="0">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4 </a:t>
          </a:r>
          <a:r>
            <a:rPr lang="en-US" sz="1600" kern="1200" dirty="0" smtClean="0">
              <a:solidFill>
                <a:srgbClr val="FFFFFF">
                  <a:hueOff val="0"/>
                  <a:satOff val="0"/>
                  <a:lumOff val="0"/>
                  <a:alphaOff val="0"/>
                </a:srgbClr>
              </a:solidFill>
              <a:latin typeface="AA Amali" pitchFamily="2" charset="0"/>
              <a:ea typeface="+mn-ea"/>
              <a:cs typeface="+mn-cs"/>
            </a:rPr>
            <a:t>;</a:t>
          </a:r>
          <a:r>
            <a:rPr lang="en-US" sz="1600" kern="1200" dirty="0" err="1" smtClean="0">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5 </a:t>
          </a:r>
          <a:r>
            <a:rPr lang="en-US" sz="1600" kern="1200" dirty="0" err="1" smtClean="0">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6 </a:t>
          </a:r>
          <a:r>
            <a:rPr lang="en-US" sz="1600" kern="1200" dirty="0" err="1" smtClean="0">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7 </a:t>
          </a:r>
          <a:r>
            <a:rPr lang="en-US" sz="1600" kern="1200" dirty="0" smtClean="0">
              <a:solidFill>
                <a:srgbClr val="FFFFFF">
                  <a:hueOff val="0"/>
                  <a:satOff val="0"/>
                  <a:lumOff val="0"/>
                  <a:alphaOff val="0"/>
                </a:srgbClr>
              </a:solidFill>
              <a:latin typeface="AA Amali" pitchFamily="2" charset="0"/>
              <a:ea typeface="+mn-ea"/>
              <a:cs typeface="+mn-cs"/>
            </a:rPr>
            <a:t>;</a:t>
          </a:r>
          <a:r>
            <a:rPr lang="en-US" sz="1600" kern="1200" dirty="0" err="1" smtClean="0">
              <a:solidFill>
                <a:srgbClr val="FFFFFF">
                  <a:hueOff val="0"/>
                  <a:satOff val="0"/>
                  <a:lumOff val="0"/>
                  <a:alphaOff val="0"/>
                </a:srgbClr>
              </a:solidFill>
              <a:latin typeface="AA Amali" pitchFamily="2" charset="0"/>
              <a:ea typeface="+mn-ea"/>
              <a:cs typeface="+mn-cs"/>
            </a:rPr>
            <a:t>sIars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8 </a:t>
          </a:r>
          <a:r>
            <a:rPr lang="en-US" sz="1600" kern="1200" dirty="0" smtClean="0">
              <a:solidFill>
                <a:srgbClr val="FFFFFF">
                  <a:hueOff val="0"/>
                  <a:satOff val="0"/>
                  <a:lumOff val="0"/>
                  <a:alphaOff val="0"/>
                </a:srgbClr>
              </a:solidFill>
              <a:latin typeface="AA Amali" pitchFamily="2" charset="0"/>
              <a:ea typeface="+mn-ea"/>
              <a:cs typeface="+mn-cs"/>
            </a:rPr>
            <a:t>u¾fniajdka</a:t>
          </a:r>
          <a:endParaRPr lang="en-US" sz="1600" kern="1200" dirty="0">
            <a:solidFill>
              <a:srgbClr val="FFFFFF">
                <a:hueOff val="0"/>
                <a:satOff val="0"/>
                <a:lumOff val="0"/>
                <a:alphaOff val="0"/>
              </a:srgbClr>
            </a:solidFill>
            <a:latin typeface="AA Amali" pitchFamily="2" charset="0"/>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9 </a:t>
          </a:r>
          <a:r>
            <a:rPr lang="en-US" sz="1600" kern="1200" dirty="0" err="1" smtClean="0">
              <a:solidFill>
                <a:srgbClr val="FFFFFF">
                  <a:hueOff val="0"/>
                  <a:satOff val="0"/>
                  <a:lumOff val="0"/>
                  <a:alphaOff val="0"/>
                </a:srgbClr>
              </a:solidFill>
              <a:latin typeface="AA Amali" pitchFamily="2" charset="0"/>
              <a:ea typeface="+mn-ea"/>
              <a:cs typeface="+mn-cs"/>
            </a:rPr>
            <a:t>lsiaf,ú</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10 </a:t>
          </a:r>
          <a:r>
            <a:rPr lang="en-US" sz="1600" kern="1200" dirty="0" err="1" smtClean="0">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11 </a:t>
          </a:r>
          <a:r>
            <a:rPr lang="en-US" sz="1600" kern="1200" dirty="0" err="1" smtClean="0">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12 </a:t>
          </a:r>
          <a:r>
            <a:rPr lang="en-US" sz="1600" kern="1200" dirty="0" smtClean="0">
              <a:solidFill>
                <a:srgbClr val="FFFFFF">
                  <a:hueOff val="0"/>
                  <a:satOff val="0"/>
                  <a:lumOff val="0"/>
                  <a:alphaOff val="0"/>
                </a:srgbClr>
              </a:solidFill>
              <a:latin typeface="AA Amali" pitchFamily="2" charset="0"/>
              <a:ea typeface="+mn-ea"/>
              <a:cs typeface="+mn-cs"/>
            </a:rPr>
            <a:t>wo¾</a:t>
          </a:r>
          <a:r>
            <a:rPr lang="en-US" sz="1600" kern="1200" dirty="0" smtClean="0">
              <a:solidFill>
                <a:srgbClr val="FFFFFF">
                  <a:hueOff val="0"/>
                  <a:satOff val="0"/>
                  <a:lumOff val="0"/>
                  <a:alphaOff val="0"/>
                </a:srgbClr>
              </a:solidFill>
              <a:latin typeface="AMILA" pitchFamily="2" charset="0"/>
              <a:ea typeface="+mn-ea"/>
              <a:cs typeface="+mn-cs"/>
            </a:rPr>
            <a:t>¾</a:t>
          </a:r>
          <a:endParaRPr lang="en-US" sz="1600" kern="1200" dirty="0">
            <a:solidFill>
              <a:srgbClr val="FFFFFF">
                <a:hueOff val="0"/>
                <a:satOff val="0"/>
                <a:lumOff val="0"/>
                <a:alphaOff val="0"/>
              </a:srgbClr>
            </a:solidFill>
            <a:latin typeface="AMILA" pitchFamily="2" charset="0"/>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 </a:t>
          </a:r>
          <a:r>
            <a:rPr lang="en-US" sz="1600" kern="1200" dirty="0" err="1" smtClean="0">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2 </a:t>
          </a:r>
          <a:r>
            <a:rPr lang="en-US" sz="1600" kern="1200" dirty="0" smtClean="0">
              <a:solidFill>
                <a:srgbClr val="FFFFFF">
                  <a:hueOff val="0"/>
                  <a:satOff val="0"/>
                  <a:lumOff val="0"/>
                  <a:alphaOff val="0"/>
                </a:srgbClr>
              </a:solidFill>
              <a:latin typeface="AA Amali" pitchFamily="2" charset="0"/>
              <a:ea typeface="+mn-ea"/>
              <a:cs typeface="+mn-cs"/>
            </a:rPr>
            <a:t>bfh¾</a:t>
          </a:r>
          <a:endParaRPr lang="en-US" sz="1600" kern="1200" dirty="0">
            <a:solidFill>
              <a:srgbClr val="FFFFFF">
                <a:hueOff val="0"/>
                <a:satOff val="0"/>
                <a:lumOff val="0"/>
                <a:alphaOff val="0"/>
              </a:srgbClr>
            </a:solidFill>
            <a:latin typeface="AA Amali" pitchFamily="2" charset="0"/>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3 </a:t>
          </a:r>
          <a:r>
            <a:rPr lang="en-US" sz="1600" kern="1200" dirty="0" err="1" smtClean="0">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4 </a:t>
          </a:r>
          <a:r>
            <a:rPr lang="en-US" sz="1600" kern="1200" dirty="0" smtClean="0">
              <a:solidFill>
                <a:srgbClr val="FFFFFF">
                  <a:hueOff val="0"/>
                  <a:satOff val="0"/>
                  <a:lumOff val="0"/>
                  <a:alphaOff val="0"/>
                </a:srgbClr>
              </a:solidFill>
              <a:latin typeface="AA Amali" pitchFamily="2" charset="0"/>
              <a:ea typeface="+mn-ea"/>
              <a:cs typeface="+mn-cs"/>
            </a:rPr>
            <a:t>;</a:t>
          </a:r>
          <a:r>
            <a:rPr lang="en-US" sz="1600" kern="1200" dirty="0" err="1" smtClean="0">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5 </a:t>
          </a:r>
          <a:r>
            <a:rPr lang="en-US" sz="1600" kern="1200" dirty="0" err="1" smtClean="0">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6 </a:t>
          </a:r>
          <a:r>
            <a:rPr lang="en-US" sz="1600" kern="1200" dirty="0" err="1" smtClean="0">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7 </a:t>
          </a:r>
          <a:r>
            <a:rPr lang="en-US" sz="1600" kern="1200" dirty="0" smtClean="0">
              <a:solidFill>
                <a:srgbClr val="FFFFFF">
                  <a:hueOff val="0"/>
                  <a:satOff val="0"/>
                  <a:lumOff val="0"/>
                  <a:alphaOff val="0"/>
                </a:srgbClr>
              </a:solidFill>
              <a:latin typeface="AA Amali" pitchFamily="2" charset="0"/>
              <a:ea typeface="+mn-ea"/>
              <a:cs typeface="+mn-cs"/>
            </a:rPr>
            <a:t>;</a:t>
          </a:r>
          <a:r>
            <a:rPr lang="en-US" sz="1600" kern="1200" dirty="0" err="1" smtClean="0">
              <a:solidFill>
                <a:srgbClr val="FFFFFF">
                  <a:hueOff val="0"/>
                  <a:satOff val="0"/>
                  <a:lumOff val="0"/>
                  <a:alphaOff val="0"/>
                </a:srgbClr>
              </a:solidFill>
              <a:latin typeface="AA Amali" pitchFamily="2" charset="0"/>
              <a:ea typeface="+mn-ea"/>
              <a:cs typeface="+mn-cs"/>
            </a:rPr>
            <a:t>sIars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8 </a:t>
          </a:r>
          <a:r>
            <a:rPr lang="en-US" sz="1600" kern="1200" dirty="0" err="1" smtClean="0">
              <a:solidFill>
                <a:srgbClr val="FFFFFF">
                  <a:hueOff val="0"/>
                  <a:satOff val="0"/>
                  <a:lumOff val="0"/>
                  <a:alphaOff val="0"/>
                </a:srgbClr>
              </a:solidFill>
              <a:latin typeface="AA Amali" pitchFamily="2" charset="0"/>
              <a:ea typeface="+mn-ea"/>
              <a:cs typeface="+mn-cs"/>
            </a:rPr>
            <a:t>fniajdka</a:t>
          </a:r>
          <a:endParaRPr lang="en-US" sz="1600" kern="1200" dirty="0">
            <a:solidFill>
              <a:srgbClr val="FFFFFF">
                <a:hueOff val="0"/>
                <a:satOff val="0"/>
                <a:lumOff val="0"/>
                <a:alphaOff val="0"/>
              </a:srgbClr>
            </a:solidFill>
            <a:latin typeface="AA Amali" pitchFamily="2" charset="0"/>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9 </a:t>
          </a:r>
          <a:r>
            <a:rPr lang="en-US" sz="1600" kern="1200" dirty="0" err="1" smtClean="0">
              <a:solidFill>
                <a:srgbClr val="FFFFFF">
                  <a:hueOff val="0"/>
                  <a:satOff val="0"/>
                  <a:lumOff val="0"/>
                  <a:alphaOff val="0"/>
                </a:srgbClr>
              </a:solidFill>
              <a:latin typeface="AA Amali" pitchFamily="2" charset="0"/>
              <a:ea typeface="+mn-ea"/>
              <a:cs typeface="+mn-cs"/>
            </a:rPr>
            <a:t>lsiaf,õ</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10 </a:t>
          </a:r>
          <a:r>
            <a:rPr lang="en-US" sz="1600" kern="1200" dirty="0" err="1" smtClean="0">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11 </a:t>
          </a:r>
          <a:r>
            <a:rPr lang="en-US" sz="1600" kern="1200" dirty="0" err="1" smtClean="0">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12 </a:t>
          </a:r>
          <a:r>
            <a:rPr lang="en-US" sz="1600" kern="1200" dirty="0" smtClean="0">
              <a:solidFill>
                <a:srgbClr val="FFFFFF">
                  <a:hueOff val="0"/>
                  <a:satOff val="0"/>
                  <a:lumOff val="0"/>
                  <a:alphaOff val="0"/>
                </a:srgbClr>
              </a:solidFill>
              <a:latin typeface="AA Amali" pitchFamily="2" charset="0"/>
              <a:ea typeface="+mn-ea"/>
              <a:cs typeface="+mn-cs"/>
            </a:rPr>
            <a:t>wo¾</a:t>
          </a:r>
          <a:r>
            <a:rPr lang="en-US" sz="1600" kern="1200" dirty="0" smtClean="0">
              <a:solidFill>
                <a:srgbClr val="FFFFFF">
                  <a:hueOff val="0"/>
                  <a:satOff val="0"/>
                  <a:lumOff val="0"/>
                  <a:alphaOff val="0"/>
                </a:srgbClr>
              </a:solidFill>
              <a:latin typeface="AMILA" pitchFamily="2" charset="0"/>
              <a:ea typeface="+mn-ea"/>
              <a:cs typeface="+mn-cs"/>
            </a:rPr>
            <a:t>¾</a:t>
          </a:r>
          <a:endParaRPr lang="en-US" sz="1600" kern="1200" dirty="0">
            <a:solidFill>
              <a:srgbClr val="FFFFFF">
                <a:hueOff val="0"/>
                <a:satOff val="0"/>
                <a:lumOff val="0"/>
                <a:alphaOff val="0"/>
              </a:srgbClr>
            </a:solidFill>
            <a:latin typeface="AMILA" pitchFamily="2" charset="0"/>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42952"/>
          <a:ext cx="1700998" cy="642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 </a:t>
          </a:r>
          <a:r>
            <a:rPr lang="en-US" sz="1600" kern="1200" dirty="0" err="1" smtClean="0">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42952"/>
        <a:ext cx="1700998" cy="6428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341039" y="752704"/>
          <a:ext cx="10597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2 </a:t>
          </a:r>
          <a:r>
            <a:rPr lang="en-US" sz="1600" kern="1200" dirty="0" smtClean="0">
              <a:solidFill>
                <a:srgbClr val="FFFFFF">
                  <a:hueOff val="0"/>
                  <a:satOff val="0"/>
                  <a:lumOff val="0"/>
                  <a:alphaOff val="0"/>
                </a:srgbClr>
              </a:solidFill>
              <a:latin typeface="AA Amali" pitchFamily="2" charset="0"/>
              <a:ea typeface="+mn-ea"/>
              <a:cs typeface="+mn-cs"/>
            </a:rPr>
            <a:t>bfh¾</a:t>
          </a:r>
          <a:r>
            <a:rPr lang="en-US" sz="1600" kern="1200" dirty="0" smtClean="0">
              <a:solidFill>
                <a:srgbClr val="FFFFFF">
                  <a:hueOff val="0"/>
                  <a:satOff val="0"/>
                  <a:lumOff val="0"/>
                  <a:alphaOff val="0"/>
                </a:srgbClr>
              </a:solidFill>
              <a:latin typeface="AMILA" pitchFamily="2" charset="0"/>
              <a:ea typeface="+mn-ea"/>
              <a:cs typeface="+mn-cs"/>
            </a:rPr>
            <a:t>¾</a:t>
          </a:r>
          <a:endParaRPr lang="en-US" sz="1600" kern="1200" dirty="0">
            <a:solidFill>
              <a:srgbClr val="FFFFFF">
                <a:hueOff val="0"/>
                <a:satOff val="0"/>
                <a:lumOff val="0"/>
                <a:alphaOff val="0"/>
              </a:srgbClr>
            </a:solidFill>
            <a:latin typeface="AMILA" pitchFamily="2" charset="0"/>
            <a:ea typeface="+mn-ea"/>
            <a:cs typeface="+mn-cs"/>
          </a:endParaRPr>
        </a:p>
      </dsp:txBody>
      <dsp:txXfrm>
        <a:off x="5341039" y="752704"/>
        <a:ext cx="1059763"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3 </a:t>
          </a:r>
          <a:r>
            <a:rPr lang="en-US" sz="1600" kern="1200" dirty="0" err="1" smtClean="0">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4 </a:t>
          </a:r>
          <a:r>
            <a:rPr lang="en-US" sz="1600" kern="1200" dirty="0" smtClean="0">
              <a:solidFill>
                <a:srgbClr val="FFFFFF">
                  <a:hueOff val="0"/>
                  <a:satOff val="0"/>
                  <a:lumOff val="0"/>
                  <a:alphaOff val="0"/>
                </a:srgbClr>
              </a:solidFill>
              <a:latin typeface="AA Amali" pitchFamily="2" charset="0"/>
              <a:ea typeface="+mn-ea"/>
              <a:cs typeface="+mn-cs"/>
            </a:rPr>
            <a:t>;</a:t>
          </a:r>
          <a:r>
            <a:rPr lang="en-US" sz="1600" kern="1200" dirty="0" err="1" smtClean="0">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5 </a:t>
          </a:r>
          <a:r>
            <a:rPr lang="en-US" sz="1600" kern="1200" dirty="0" err="1" smtClean="0">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6 </a:t>
          </a:r>
          <a:r>
            <a:rPr lang="en-US" sz="1600" kern="1200" dirty="0" err="1" smtClean="0">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7 </a:t>
          </a:r>
          <a:r>
            <a:rPr lang="en-US" sz="1600" kern="1200" dirty="0" smtClean="0">
              <a:solidFill>
                <a:srgbClr val="FFFFFF">
                  <a:hueOff val="0"/>
                  <a:satOff val="0"/>
                  <a:lumOff val="0"/>
                  <a:alphaOff val="0"/>
                </a:srgbClr>
              </a:solidFill>
              <a:latin typeface="AA Amali" pitchFamily="2" charset="0"/>
              <a:ea typeface="+mn-ea"/>
              <a:cs typeface="+mn-cs"/>
            </a:rPr>
            <a:t>;</a:t>
          </a:r>
          <a:r>
            <a:rPr lang="en-US" sz="1600" kern="1200" dirty="0" err="1" smtClean="0">
              <a:solidFill>
                <a:srgbClr val="FFFFFF">
                  <a:hueOff val="0"/>
                  <a:satOff val="0"/>
                  <a:lumOff val="0"/>
                  <a:alphaOff val="0"/>
                </a:srgbClr>
              </a:solidFill>
              <a:latin typeface="AA Amali" pitchFamily="2" charset="0"/>
              <a:ea typeface="+mn-ea"/>
              <a:cs typeface="+mn-cs"/>
            </a:rPr>
            <a:t>sIars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8 </a:t>
          </a:r>
          <a:r>
            <a:rPr lang="en-US" sz="1600" kern="1200" dirty="0" err="1" smtClean="0">
              <a:solidFill>
                <a:srgbClr val="FFFFFF">
                  <a:hueOff val="0"/>
                  <a:satOff val="0"/>
                  <a:lumOff val="0"/>
                  <a:alphaOff val="0"/>
                </a:srgbClr>
              </a:solidFill>
              <a:latin typeface="AA Amali" pitchFamily="2" charset="0"/>
              <a:ea typeface="+mn-ea"/>
              <a:cs typeface="+mn-cs"/>
            </a:rPr>
            <a:t>fniajdka</a:t>
          </a:r>
          <a:endParaRPr lang="en-US" sz="1600" kern="1200" dirty="0">
            <a:solidFill>
              <a:srgbClr val="FFFFFF">
                <a:hueOff val="0"/>
                <a:satOff val="0"/>
                <a:lumOff val="0"/>
                <a:alphaOff val="0"/>
              </a:srgbClr>
            </a:solidFill>
            <a:latin typeface="AA Amali" pitchFamily="2" charset="0"/>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9 </a:t>
          </a:r>
          <a:r>
            <a:rPr lang="en-US" sz="1600" kern="1200" dirty="0" err="1" smtClean="0">
              <a:solidFill>
                <a:srgbClr val="FFFFFF">
                  <a:hueOff val="0"/>
                  <a:satOff val="0"/>
                  <a:lumOff val="0"/>
                  <a:alphaOff val="0"/>
                </a:srgbClr>
              </a:solidFill>
              <a:latin typeface="AA Amali" pitchFamily="2" charset="0"/>
              <a:ea typeface="+mn-ea"/>
              <a:cs typeface="+mn-cs"/>
            </a:rPr>
            <a:t>lsiaf,õ</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10 </a:t>
          </a:r>
          <a:r>
            <a:rPr lang="en-US" sz="1600" kern="1200" dirty="0" err="1" smtClean="0">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11 </a:t>
          </a:r>
          <a:r>
            <a:rPr lang="en-US" sz="1600" kern="1200" dirty="0" err="1" smtClean="0">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12 </a:t>
          </a:r>
          <a:r>
            <a:rPr lang="en-US" sz="1600" kern="1200" dirty="0" smtClean="0">
              <a:solidFill>
                <a:srgbClr val="FFFFFF">
                  <a:hueOff val="0"/>
                  <a:satOff val="0"/>
                  <a:lumOff val="0"/>
                  <a:alphaOff val="0"/>
                </a:srgbClr>
              </a:solidFill>
              <a:latin typeface="AA Amali" pitchFamily="2" charset="0"/>
              <a:ea typeface="+mn-ea"/>
              <a:cs typeface="+mn-cs"/>
            </a:rPr>
            <a:t>wo¾</a:t>
          </a:r>
          <a:r>
            <a:rPr lang="en-US" sz="1600" kern="1200" dirty="0" smtClean="0">
              <a:solidFill>
                <a:srgbClr val="FFFFFF">
                  <a:hueOff val="0"/>
                  <a:satOff val="0"/>
                  <a:lumOff val="0"/>
                  <a:alphaOff val="0"/>
                </a:srgbClr>
              </a:solidFill>
              <a:latin typeface="AMILA" pitchFamily="2" charset="0"/>
              <a:ea typeface="+mn-ea"/>
              <a:cs typeface="+mn-cs"/>
            </a:rPr>
            <a:t>¾</a:t>
          </a:r>
          <a:endParaRPr lang="en-US" sz="1600" kern="1200" dirty="0">
            <a:solidFill>
              <a:srgbClr val="FFFFFF">
                <a:hueOff val="0"/>
                <a:satOff val="0"/>
                <a:lumOff val="0"/>
                <a:alphaOff val="0"/>
              </a:srgbClr>
            </a:solidFill>
            <a:latin typeface="AMILA" pitchFamily="2" charset="0"/>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 </a:t>
          </a:r>
          <a:r>
            <a:rPr lang="en-US" sz="1600" kern="1200" dirty="0" err="1" smtClean="0">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2 </a:t>
          </a:r>
          <a:r>
            <a:rPr lang="en-US" sz="1600" kern="1200" dirty="0" smtClean="0">
              <a:solidFill>
                <a:srgbClr val="FFFFFF">
                  <a:hueOff val="0"/>
                  <a:satOff val="0"/>
                  <a:lumOff val="0"/>
                  <a:alphaOff val="0"/>
                </a:srgbClr>
              </a:solidFill>
              <a:latin typeface="AA Amali" pitchFamily="2" charset="0"/>
              <a:ea typeface="+mn-ea"/>
              <a:cs typeface="+mn-cs"/>
            </a:rPr>
            <a:t>bfh¾</a:t>
          </a:r>
          <a:endParaRPr lang="en-US" sz="1600" kern="1200" dirty="0">
            <a:solidFill>
              <a:srgbClr val="FFFFFF">
                <a:hueOff val="0"/>
                <a:satOff val="0"/>
                <a:lumOff val="0"/>
                <a:alphaOff val="0"/>
              </a:srgbClr>
            </a:solidFill>
            <a:latin typeface="AA Amali" pitchFamily="2" charset="0"/>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3 </a:t>
          </a:r>
          <a:r>
            <a:rPr lang="en-US" sz="1600" kern="1200" dirty="0" err="1" smtClean="0">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4 </a:t>
          </a:r>
          <a:r>
            <a:rPr lang="en-US" sz="1600" kern="1200" dirty="0" smtClean="0">
              <a:solidFill>
                <a:srgbClr val="FFFFFF">
                  <a:hueOff val="0"/>
                  <a:satOff val="0"/>
                  <a:lumOff val="0"/>
                  <a:alphaOff val="0"/>
                </a:srgbClr>
              </a:solidFill>
              <a:latin typeface="AA Amali" pitchFamily="2" charset="0"/>
              <a:ea typeface="+mn-ea"/>
              <a:cs typeface="+mn-cs"/>
            </a:rPr>
            <a:t>;</a:t>
          </a:r>
          <a:r>
            <a:rPr lang="en-US" sz="1600" kern="1200" dirty="0" err="1" smtClean="0">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5 </a:t>
          </a:r>
          <a:r>
            <a:rPr lang="en-US" sz="1600" kern="1200" dirty="0" err="1" smtClean="0">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6 </a:t>
          </a:r>
          <a:r>
            <a:rPr lang="en-US" sz="1600" kern="1200" dirty="0" err="1" smtClean="0">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1371882" y="-7751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536194" y="552513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7 </a:t>
          </a:r>
          <a:r>
            <a:rPr lang="en-US" sz="1600" kern="1200" dirty="0" smtClean="0">
              <a:solidFill>
                <a:srgbClr val="FFFFFF">
                  <a:hueOff val="0"/>
                  <a:satOff val="0"/>
                  <a:lumOff val="0"/>
                  <a:alphaOff val="0"/>
                </a:srgbClr>
              </a:solidFill>
              <a:latin typeface="AA Amali" pitchFamily="2" charset="0"/>
              <a:ea typeface="+mn-ea"/>
              <a:cs typeface="+mn-cs"/>
            </a:rPr>
            <a:t>;</a:t>
          </a:r>
          <a:r>
            <a:rPr lang="en-US" sz="1600" kern="1200" dirty="0" err="1" smtClean="0">
              <a:solidFill>
                <a:srgbClr val="FFFFFF">
                  <a:hueOff val="0"/>
                  <a:satOff val="0"/>
                  <a:lumOff val="0"/>
                  <a:alphaOff val="0"/>
                </a:srgbClr>
              </a:solidFill>
              <a:latin typeface="AA Amali" pitchFamily="2" charset="0"/>
              <a:ea typeface="+mn-ea"/>
              <a:cs typeface="+mn-cs"/>
            </a:rPr>
            <a:t>sIrs</a:t>
          </a:r>
          <a:endParaRPr lang="en-US" sz="1600" kern="1200" dirty="0">
            <a:solidFill>
              <a:srgbClr val="FFFFFF">
                <a:hueOff val="0"/>
                <a:satOff val="0"/>
                <a:lumOff val="0"/>
                <a:alphaOff val="0"/>
              </a:srgbClr>
            </a:solidFill>
            <a:latin typeface="AA Amali" pitchFamily="2" charset="0"/>
            <a:ea typeface="+mn-ea"/>
            <a:cs typeface="+mn-cs"/>
          </a:endParaRPr>
        </a:p>
      </dsp:txBody>
      <dsp:txXfrm>
        <a:off x="2536194" y="5525130"/>
        <a:ext cx="1159509" cy="722746"/>
      </dsp:txXfrm>
    </dsp:sp>
    <dsp:sp modelId="{7D368AA8-A897-6A44-B2ED-5420DBBF55CD}">
      <dsp:nvSpPr>
        <dsp:cNvPr id="0" name=""/>
        <dsp:cNvSpPr/>
      </dsp:nvSpPr>
      <dsp:spPr>
        <a:xfrm>
          <a:off x="135236" y="-207000"/>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8 </a:t>
          </a:r>
          <a:r>
            <a:rPr lang="en-US" sz="1600" kern="1200" dirty="0" smtClean="0">
              <a:solidFill>
                <a:srgbClr val="FFFFFF">
                  <a:hueOff val="0"/>
                  <a:satOff val="0"/>
                  <a:lumOff val="0"/>
                  <a:alphaOff val="0"/>
                </a:srgbClr>
              </a:solidFill>
              <a:latin typeface="AA Amali" pitchFamily="2" charset="0"/>
              <a:ea typeface="+mn-ea"/>
              <a:cs typeface="+mn-cs"/>
            </a:rPr>
            <a:t>u¾fniajdka</a:t>
          </a:r>
          <a:endParaRPr lang="en-US" sz="1600" kern="1200" dirty="0">
            <a:solidFill>
              <a:srgbClr val="FFFFFF">
                <a:hueOff val="0"/>
                <a:satOff val="0"/>
                <a:lumOff val="0"/>
                <a:alphaOff val="0"/>
              </a:srgbClr>
            </a:solidFill>
            <a:latin typeface="AA Amali" pitchFamily="2" charset="0"/>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9 </a:t>
          </a:r>
          <a:r>
            <a:rPr lang="en-US" sz="1600" kern="1200" dirty="0" err="1" smtClean="0">
              <a:solidFill>
                <a:srgbClr val="FFFFFF">
                  <a:hueOff val="0"/>
                  <a:satOff val="0"/>
                  <a:lumOff val="0"/>
                  <a:alphaOff val="0"/>
                </a:srgbClr>
              </a:solidFill>
              <a:latin typeface="AA Amali" pitchFamily="2" charset="0"/>
              <a:ea typeface="+mn-ea"/>
              <a:cs typeface="+mn-cs"/>
            </a:rPr>
            <a:t>lsiaf,õ</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10 </a:t>
          </a:r>
          <a:r>
            <a:rPr lang="en-US" sz="1600" kern="1200" dirty="0" err="1" smtClean="0">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11 </a:t>
          </a:r>
          <a:r>
            <a:rPr lang="en-US" sz="1600" kern="1200" dirty="0" err="1" smtClean="0">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12 </a:t>
          </a:r>
          <a:r>
            <a:rPr lang="en-US" sz="1600" kern="1200" dirty="0" smtClean="0">
              <a:solidFill>
                <a:srgbClr val="FFFFFF">
                  <a:hueOff val="0"/>
                  <a:satOff val="0"/>
                  <a:lumOff val="0"/>
                  <a:alphaOff val="0"/>
                </a:srgbClr>
              </a:solidFill>
              <a:latin typeface="AA Amali" pitchFamily="2" charset="0"/>
              <a:ea typeface="+mn-ea"/>
              <a:cs typeface="+mn-cs"/>
            </a:rPr>
            <a:t>wo¾</a:t>
          </a:r>
          <a:r>
            <a:rPr lang="en-US" sz="1600" kern="1200" dirty="0" smtClean="0">
              <a:solidFill>
                <a:srgbClr val="FFFFFF">
                  <a:hueOff val="0"/>
                  <a:satOff val="0"/>
                  <a:lumOff val="0"/>
                  <a:alphaOff val="0"/>
                </a:srgbClr>
              </a:solidFill>
              <a:latin typeface="AMILA" pitchFamily="2" charset="0"/>
              <a:ea typeface="+mn-ea"/>
              <a:cs typeface="+mn-cs"/>
            </a:rPr>
            <a:t>¾</a:t>
          </a:r>
          <a:endParaRPr lang="en-US" sz="1600" kern="1200" dirty="0">
            <a:solidFill>
              <a:srgbClr val="FFFFFF">
                <a:hueOff val="0"/>
                <a:satOff val="0"/>
                <a:lumOff val="0"/>
                <a:alphaOff val="0"/>
              </a:srgbClr>
            </a:solidFill>
            <a:latin typeface="AMILA" pitchFamily="2" charset="0"/>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endParaRPr lang="en-US" altLang="en-US"/>
          </a:p>
        </p:txBody>
      </p:sp>
      <p:sp>
        <p:nvSpPr>
          <p:cNvPr id="195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D1D311A2-CC67-457E-8B87-1390BDD8269E}" type="slidenum">
              <a:rPr lang="en-US" altLang="en-US"/>
              <a:pPr/>
              <a:t>‹#›</a:t>
            </a:fld>
            <a:endParaRPr lang="en-US" altLang="en-US"/>
          </a:p>
        </p:txBody>
      </p:sp>
    </p:spTree>
    <p:extLst>
      <p:ext uri="{BB962C8B-B14F-4D97-AF65-F5344CB8AC3E}">
        <p14:creationId xmlns:p14="http://schemas.microsoft.com/office/powerpoint/2010/main" val="17820413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3F40348-BE3E-4F01-BE08-361589C05C32}" type="slidenum">
              <a:rPr lang="en-US" altLang="en-US" sz="1200">
                <a:solidFill>
                  <a:prstClr val="black"/>
                </a:solidFill>
                <a:latin typeface="Arial" pitchFamily="34" charset="0"/>
              </a:rPr>
              <a:pPr/>
              <a:t>1</a:t>
            </a:fld>
            <a:endParaRPr lang="en-US" altLang="en-US" sz="1200">
              <a:solidFill>
                <a:prstClr val="black"/>
              </a:solidFill>
              <a:latin typeface="Arial" pitchFamily="34" charset="0"/>
            </a:endParaRPr>
          </a:p>
        </p:txBody>
      </p:sp>
      <p:sp>
        <p:nvSpPr>
          <p:cNvPr id="197634" name="Rectangle 1026"/>
          <p:cNvSpPr>
            <a:spLocks noGrp="1" noRot="1" noChangeAspect="1" noChangeArrowheads="1" noTextEdit="1"/>
          </p:cNvSpPr>
          <p:nvPr>
            <p:ph type="sldImg"/>
          </p:nvPr>
        </p:nvSpPr>
        <p:spPr>
          <a:ln/>
        </p:spPr>
      </p:sp>
      <p:sp>
        <p:nvSpPr>
          <p:cNvPr id="19763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1112F3E-A636-45E1-9C96-137AD4A8397F}" type="slidenum">
              <a:rPr lang="en-US" altLang="en-US" sz="1200">
                <a:latin typeface="Arial" pitchFamily="34" charset="0"/>
              </a:rPr>
              <a:pPr/>
              <a:t>14</a:t>
            </a:fld>
            <a:endParaRPr lang="en-US" altLang="en-US" sz="1200">
              <a:latin typeface="Arial" pitchFamily="34" charset="0"/>
            </a:endParaRPr>
          </a:p>
        </p:txBody>
      </p:sp>
      <p:sp>
        <p:nvSpPr>
          <p:cNvPr id="220162" name="Rectangle 1026"/>
          <p:cNvSpPr>
            <a:spLocks noGrp="1" noRot="1" noChangeAspect="1" noChangeArrowheads="1" noTextEdit="1"/>
          </p:cNvSpPr>
          <p:nvPr>
            <p:ph type="sldImg"/>
          </p:nvPr>
        </p:nvSpPr>
        <p:spPr>
          <a:ln/>
        </p:spPr>
      </p:sp>
      <p:sp>
        <p:nvSpPr>
          <p:cNvPr id="2201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D038D31-3CAB-4A8D-99AD-38CA6FA71129}" type="slidenum">
              <a:rPr lang="en-US" altLang="en-US" sz="1200">
                <a:latin typeface="Arial" pitchFamily="34" charset="0"/>
              </a:rPr>
              <a:pPr/>
              <a:t>15</a:t>
            </a:fld>
            <a:endParaRPr lang="en-US" altLang="en-US" sz="1200">
              <a:latin typeface="Arial" pitchFamily="34"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3986554-B8CC-487F-9502-23ACF36313F9}" type="slidenum">
              <a:rPr lang="en-US" altLang="en-US" sz="1200">
                <a:solidFill>
                  <a:srgbClr val="000000"/>
                </a:solidFill>
                <a:latin typeface="Times New Roman" pitchFamily="18" charset="0"/>
              </a:rPr>
              <a:pPr/>
              <a:t>16</a:t>
            </a:fld>
            <a:endParaRPr lang="en-US" altLang="en-US" sz="1200">
              <a:solidFill>
                <a:srgbClr val="000000"/>
              </a:solidFill>
              <a:latin typeface="Times New Roman" pitchFamily="18"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3F8273D-6BC3-48CD-85E6-E12A984FC6C2}" type="slidenum">
              <a:rPr lang="en-US" altLang="en-US" sz="1200">
                <a:solidFill>
                  <a:srgbClr val="000000"/>
                </a:solidFill>
                <a:latin typeface="Times New Roman" pitchFamily="18" charset="0"/>
              </a:rPr>
              <a:pPr/>
              <a:t>17</a:t>
            </a:fld>
            <a:endParaRPr lang="en-US" altLang="en-US" sz="1200">
              <a:solidFill>
                <a:srgbClr val="000000"/>
              </a:solidFill>
              <a:latin typeface="Times New Roman" pitchFamily="18"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dirty="0"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BF5CD32-D62C-40AE-A210-8F6CDA112E2E}" type="slidenum">
              <a:rPr lang="en-US" altLang="en-US" sz="1200">
                <a:solidFill>
                  <a:srgbClr val="000000"/>
                </a:solidFill>
                <a:latin typeface="Times New Roman" pitchFamily="18" charset="0"/>
              </a:rPr>
              <a:pPr/>
              <a:t>18</a:t>
            </a:fld>
            <a:endParaRPr lang="en-US" altLang="en-US" sz="1200">
              <a:solidFill>
                <a:srgbClr val="000000"/>
              </a:solidFill>
              <a:latin typeface="Times New Roman" pitchFamily="18"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C259097-D944-4FE2-B3C6-BAB89B12CDF1}" type="slidenum">
              <a:rPr lang="en-US" altLang="en-US" sz="1200">
                <a:solidFill>
                  <a:srgbClr val="000000"/>
                </a:solidFill>
                <a:latin typeface="Times New Roman" pitchFamily="18" charset="0"/>
              </a:rPr>
              <a:pPr/>
              <a:t>19</a:t>
            </a:fld>
            <a:endParaRPr lang="en-US" altLang="en-US" sz="1200">
              <a:solidFill>
                <a:srgbClr val="000000"/>
              </a:solidFill>
              <a:latin typeface="Times New Roman" pitchFamily="18"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dirty="0"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67AEDA1-0F26-4C75-817C-48175C6E3A52}" type="slidenum">
              <a:rPr lang="en-US" altLang="en-US" sz="1200">
                <a:solidFill>
                  <a:srgbClr val="000000"/>
                </a:solidFill>
                <a:latin typeface="Times New Roman" pitchFamily="18" charset="0"/>
              </a:rPr>
              <a:pPr/>
              <a:t>20</a:t>
            </a:fld>
            <a:endParaRPr lang="en-US" altLang="en-US" sz="1200">
              <a:solidFill>
                <a:srgbClr val="000000"/>
              </a:solidFill>
              <a:latin typeface="Times New Roman" pitchFamily="18" charset="0"/>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3C2A3F-9C77-4822-815C-82F2B035DF05}" type="slidenum">
              <a:rPr lang="en-US" altLang="en-US" sz="1200">
                <a:solidFill>
                  <a:srgbClr val="000000"/>
                </a:solidFill>
                <a:latin typeface="Arial" pitchFamily="34" charset="0"/>
              </a:rPr>
              <a:pPr/>
              <a:t>21</a:t>
            </a:fld>
            <a:endParaRPr lang="en-US" altLang="en-US" sz="1200">
              <a:solidFill>
                <a:srgbClr val="000000"/>
              </a:solidFill>
              <a:latin typeface="Arial" pitchFamily="34"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2748F9E-7D54-4C3D-9F66-46CA535E7EC6}" type="slidenum">
              <a:rPr lang="en-US" altLang="en-US" sz="1200">
                <a:solidFill>
                  <a:srgbClr val="000000"/>
                </a:solidFill>
                <a:latin typeface="Times New Roman" pitchFamily="18" charset="0"/>
              </a:rPr>
              <a:pPr/>
              <a:t>22</a:t>
            </a:fld>
            <a:endParaRPr lang="en-US" altLang="en-US" sz="1200">
              <a:solidFill>
                <a:srgbClr val="000000"/>
              </a:solidFill>
              <a:latin typeface="Times New Roman" pitchFamily="18"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E8737C7-7785-4C7C-A3CD-D70B4AA54062}" type="slidenum">
              <a:rPr lang="en-US" altLang="en-US" sz="1200">
                <a:solidFill>
                  <a:srgbClr val="000000"/>
                </a:solidFill>
                <a:latin typeface="Times New Roman" pitchFamily="18" charset="0"/>
              </a:rPr>
              <a:pPr/>
              <a:t>24</a:t>
            </a:fld>
            <a:endParaRPr lang="en-US" altLang="en-US" sz="1200">
              <a:solidFill>
                <a:srgbClr val="000000"/>
              </a:solidFill>
              <a:latin typeface="Times New Roman" pitchFamily="18"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647AB31-2B35-4F9F-956E-93C976CE8DFF}" type="slidenum">
              <a:rPr lang="en-US" altLang="en-US" sz="1200">
                <a:latin typeface="Arial" pitchFamily="34" charset="0"/>
              </a:rPr>
              <a:pPr/>
              <a:t>2</a:t>
            </a:fld>
            <a:endParaRPr lang="en-US" altLang="en-US" sz="1200" dirty="0">
              <a:latin typeface="Arial" pitchFamily="34" charset="0"/>
            </a:endParaRPr>
          </a:p>
        </p:txBody>
      </p:sp>
      <p:sp>
        <p:nvSpPr>
          <p:cNvPr id="199682" name="Rectangle 1026"/>
          <p:cNvSpPr>
            <a:spLocks noGrp="1" noRot="1" noChangeAspect="1" noChangeArrowheads="1" noTextEdit="1"/>
          </p:cNvSpPr>
          <p:nvPr>
            <p:ph type="sldImg"/>
          </p:nvPr>
        </p:nvSpPr>
        <p:spPr>
          <a:ln/>
        </p:spPr>
      </p:sp>
      <p:sp>
        <p:nvSpPr>
          <p:cNvPr id="1996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5418A55-978A-4F11-9AF8-7D22D8844A1C}" type="slidenum">
              <a:rPr lang="en-US" altLang="en-US" sz="1200">
                <a:latin typeface="Arial" pitchFamily="34" charset="0"/>
              </a:rPr>
              <a:pPr/>
              <a:t>25</a:t>
            </a:fld>
            <a:endParaRPr lang="en-US" altLang="en-US" sz="1200">
              <a:latin typeface="Arial" pitchFamily="34"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B56B06F-C19A-4EFD-8604-AF31FB058296}" type="slidenum">
              <a:rPr lang="en-US" altLang="en-US" sz="1200">
                <a:latin typeface="Arial" pitchFamily="34" charset="0"/>
              </a:rPr>
              <a:pPr/>
              <a:t>26</a:t>
            </a:fld>
            <a:endParaRPr lang="en-US" altLang="en-US" sz="1200">
              <a:latin typeface="Arial" pitchFamily="34"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437A177-BE7B-420C-BE1B-2B35FDC69DB6}" type="slidenum">
              <a:rPr lang="en-US" altLang="en-US" sz="1200">
                <a:latin typeface="Arial" pitchFamily="34" charset="0"/>
              </a:rPr>
              <a:pPr/>
              <a:t>27</a:t>
            </a:fld>
            <a:endParaRPr lang="en-US" altLang="en-US" sz="1200">
              <a:latin typeface="Arial" pitchFamily="34" charset="0"/>
            </a:endParaRPr>
          </a:p>
        </p:txBody>
      </p:sp>
      <p:sp>
        <p:nvSpPr>
          <p:cNvPr id="245762" name="Rectangle 1026"/>
          <p:cNvSpPr>
            <a:spLocks noGrp="1" noRot="1" noChangeAspect="1" noChangeArrowheads="1"/>
          </p:cNvSpPr>
          <p:nvPr>
            <p:ph type="sldImg"/>
          </p:nvPr>
        </p:nvSpPr>
        <p:spPr>
          <a:solidFill>
            <a:srgbClr val="FFFFFF"/>
          </a:solidFill>
          <a:ln/>
        </p:spPr>
      </p:sp>
      <p:sp>
        <p:nvSpPr>
          <p:cNvPr id="24576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D5F6E0-DA13-4A6A-9E0E-0A3AA30683FF}" type="slidenum">
              <a:rPr lang="en-US" altLang="en-US" sz="1200">
                <a:latin typeface="Arial" pitchFamily="34" charset="0"/>
              </a:rPr>
              <a:pPr/>
              <a:t>28</a:t>
            </a:fld>
            <a:endParaRPr lang="en-US" altLang="en-US" sz="1200">
              <a:latin typeface="Arial" pitchFamily="34" charset="0"/>
            </a:endParaRPr>
          </a:p>
        </p:txBody>
      </p:sp>
      <p:sp>
        <p:nvSpPr>
          <p:cNvPr id="247810" name="Rectangle 1026"/>
          <p:cNvSpPr>
            <a:spLocks noGrp="1" noRot="1" noChangeAspect="1" noChangeArrowheads="1"/>
          </p:cNvSpPr>
          <p:nvPr>
            <p:ph type="sldImg"/>
          </p:nvPr>
        </p:nvSpPr>
        <p:spPr>
          <a:solidFill>
            <a:srgbClr val="FFFFFF"/>
          </a:solidFill>
          <a:ln/>
        </p:spPr>
      </p:sp>
      <p:sp>
        <p:nvSpPr>
          <p:cNvPr id="247811"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DC09201-222B-4C77-9C7D-0C8946C45451}" type="slidenum">
              <a:rPr lang="en-US" altLang="en-US" sz="1200">
                <a:latin typeface="Arial" pitchFamily="34" charset="0"/>
              </a:rPr>
              <a:pPr/>
              <a:t>30</a:t>
            </a:fld>
            <a:endParaRPr lang="en-US" altLang="en-US" sz="1200">
              <a:latin typeface="Arial" pitchFamily="34" charset="0"/>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www.stephenwilliamson.com/ Hobbies/bakin.htm (Yeast bloom)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C939483-1743-4F01-B2DA-336962A3C8B6}" type="slidenum">
              <a:rPr lang="en-US" altLang="en-US" sz="1200">
                <a:latin typeface="Arial" pitchFamily="34" charset="0"/>
              </a:rPr>
              <a:pPr/>
              <a:t>31</a:t>
            </a:fld>
            <a:endParaRPr lang="en-US" altLang="en-US" sz="1200">
              <a:latin typeface="Arial" pitchFamily="34"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7C70984-F69B-4728-AA92-277233E002E8}" type="slidenum">
              <a:rPr lang="en-US" altLang="en-US" sz="1200">
                <a:latin typeface="Arial" pitchFamily="34" charset="0"/>
              </a:rPr>
              <a:pPr/>
              <a:t>33</a:t>
            </a:fld>
            <a:endParaRPr lang="en-US" altLang="en-US" sz="1200">
              <a:latin typeface="Arial" pitchFamily="34"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487D690-E37D-43B1-A84B-22E1ABEA1D1F}" type="slidenum">
              <a:rPr lang="en-US" altLang="en-US" sz="1200">
                <a:latin typeface="Arial" pitchFamily="34" charset="0"/>
              </a:rPr>
              <a:pPr/>
              <a:t>34</a:t>
            </a:fld>
            <a:endParaRPr lang="en-US" altLang="en-US" sz="1200">
              <a:latin typeface="Arial" pitchFamily="34"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Leviticus</a:t>
            </a:r>
            <a:r>
              <a:rPr lang="en-US" baseline="0"/>
              <a:t> 23 gives the order of three key feasts of Israel: • Passover, • Unleavened Bread, and • Firstfruits.</a:t>
            </a:r>
          </a:p>
          <a:p>
            <a:r>
              <a:rPr lang="en-US"/>
              <a:t>• But</a:t>
            </a:r>
            <a:r>
              <a:rPr lang="en-US" baseline="0"/>
              <a:t> h</a:t>
            </a:r>
            <a:r>
              <a:rPr lang="en-US"/>
              <a:t>ow</a:t>
            </a:r>
            <a:r>
              <a:rPr lang="en-US" baseline="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a:t>• The answer is that Galilean Jews celebrated Passover the day before • Judean Jews. Since his disciples were Galileans, Jesus naturally celebrated on their timetable. </a:t>
            </a:r>
          </a:p>
          <a:p>
            <a:endParaRPr lang="en-US" baseline="0"/>
          </a:p>
          <a:p>
            <a:r>
              <a:rPr lang="en-US" baseline="0"/>
              <a:t>The Feast of Unleavened Bread always began the day after Passover (Lev 23:5-6). Then Firstfruits followed sometime later on the first Sabbath after the first crops began to ripen (Lev 23:11).  It indicated that millions of additional sheafs would follow until the entire harvest came in at Pentecost. In AD 33, these three celebrations occurred one after another on three consecutive days! </a:t>
            </a:r>
          </a:p>
          <a:p>
            <a:endParaRPr lang="en-US" baseline="0"/>
          </a:p>
          <a:p>
            <a:r>
              <a:rPr lang="en-US" baseline="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endParaRPr lang="en-US"/>
          </a:p>
          <a:p>
            <a:endParaRPr lang="en-US"/>
          </a:p>
        </p:txBody>
      </p:sp>
      <p:sp>
        <p:nvSpPr>
          <p:cNvPr id="4" name="Slide Number Placeholder 3"/>
          <p:cNvSpPr>
            <a:spLocks noGrp="1"/>
          </p:cNvSpPr>
          <p:nvPr>
            <p:ph type="sldNum" sz="quarter" idx="10"/>
          </p:nvPr>
        </p:nvSpPr>
        <p:spPr/>
        <p:txBody>
          <a:bodyPr/>
          <a:lstStyle/>
          <a:p>
            <a:fld id="{D1D311A2-CC67-457E-8B87-1390BDD8269E}" type="slidenum">
              <a:rPr lang="en-US" altLang="en-US"/>
              <a:pPr/>
              <a:t>35</a:t>
            </a:fld>
            <a:endParaRPr lang="en-US" altLang="en-US"/>
          </a:p>
        </p:txBody>
      </p:sp>
    </p:spTree>
    <p:extLst>
      <p:ext uri="{BB962C8B-B14F-4D97-AF65-F5344CB8AC3E}">
        <p14:creationId xmlns:p14="http://schemas.microsoft.com/office/powerpoint/2010/main" val="2735321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284D88B-339D-461F-905A-B98B976D3F1B}" type="slidenum">
              <a:rPr lang="en-US" altLang="en-US" sz="1200">
                <a:latin typeface="Arial" pitchFamily="34" charset="0"/>
              </a:rPr>
              <a:pPr/>
              <a:t>37</a:t>
            </a:fld>
            <a:endParaRPr lang="en-US" altLang="en-US" sz="1200">
              <a:latin typeface="Arial" pitchFamily="34"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8F9DAD7-361A-42E7-B19D-29C5FE31C68B}" type="slidenum">
              <a:rPr lang="en-US" altLang="en-US" sz="1200">
                <a:latin typeface="Arial" pitchFamily="34" charset="0"/>
              </a:rPr>
              <a:pPr/>
              <a:t>3</a:t>
            </a:fld>
            <a:endParaRPr lang="en-US" altLang="en-US" sz="1200" dirty="0">
              <a:latin typeface="Arial" pitchFamily="34"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Rot="1" noChangeAspect="1" noChangeArrowheads="1"/>
          </p:cNvSpPr>
          <p:nvPr>
            <p:ph type="sldImg"/>
          </p:nvPr>
        </p:nvSpPr>
        <p:spPr>
          <a:solidFill>
            <a:srgbClr val="FFFFFF"/>
          </a:solidFill>
          <a:ln/>
        </p:spPr>
      </p:sp>
      <p:sp>
        <p:nvSpPr>
          <p:cNvPr id="26419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4F3513C-6512-4AA6-9CAD-E5B160D329D6}" type="slidenum">
              <a:rPr lang="en-US" altLang="en-US" sz="1200">
                <a:solidFill>
                  <a:srgbClr val="000000"/>
                </a:solidFill>
                <a:latin typeface="Times New Roman" pitchFamily="18" charset="0"/>
              </a:rPr>
              <a:pPr/>
              <a:t>39</a:t>
            </a:fld>
            <a:endParaRPr lang="en-US" altLang="en-US" sz="1200">
              <a:solidFill>
                <a:srgbClr val="000000"/>
              </a:solidFill>
              <a:latin typeface="Times New Roman" pitchFamily="18"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3D4DE38-2C85-493F-9456-1593D3943D1B}" type="slidenum">
              <a:rPr lang="en-US" altLang="en-US" sz="1200">
                <a:latin typeface="Arial" pitchFamily="34" charset="0"/>
              </a:rPr>
              <a:pPr/>
              <a:t>41</a:t>
            </a:fld>
            <a:endParaRPr lang="en-US" altLang="en-US" sz="1200">
              <a:latin typeface="Arial" pitchFamily="34" charset="0"/>
            </a:endParaRPr>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3D4DE38-2C85-493F-9456-1593D3943D1B}" type="slidenum">
              <a:rPr lang="en-US" altLang="en-US" sz="1200">
                <a:solidFill>
                  <a:prstClr val="black"/>
                </a:solidFill>
                <a:latin typeface="Arial" pitchFamily="34" charset="0"/>
              </a:rPr>
              <a:pPr/>
              <a:t>42</a:t>
            </a:fld>
            <a:endParaRPr lang="en-US" altLang="en-US" sz="1200">
              <a:solidFill>
                <a:prstClr val="black"/>
              </a:solidFill>
              <a:latin typeface="Arial" pitchFamily="34" charset="0"/>
            </a:endParaRPr>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a:p>
            <a:pPr eaLnBrk="1" hangingPunct="1"/>
            <a:r>
              <a:rPr lang="en-US" altLang="en-US" smtClean="0">
                <a:latin typeface="Arial" pitchFamily="34" charset="0"/>
              </a:rPr>
              <a:t>The trumpet sound at the Jewish New Year (Rosh</a:t>
            </a:r>
            <a:r>
              <a:rPr lang="en-US" altLang="en-US" baseline="0" smtClean="0">
                <a:latin typeface="Arial" pitchFamily="34" charset="0"/>
              </a:rPr>
              <a:t> Hashanah) is often associated with the return of Christ. Both the Rapture before the Tribulation (1 Thess 4:16) and the Second Coming at the end of the Tribulation (Rev 19:11).</a:t>
            </a:r>
          </a:p>
          <a:p>
            <a:pPr eaLnBrk="1" hangingPunct="1"/>
            <a:endParaRPr lang="en-US" altLang="en-US" baseline="0" smtClean="0">
              <a:latin typeface="Arial" pitchFamily="34" charset="0"/>
            </a:endParaRPr>
          </a:p>
          <a:p>
            <a:r>
              <a:rPr lang="en-SG" sz="1200" b="0" i="0" u="none" strike="noStrike" kern="1200" baseline="0" smtClean="0">
                <a:solidFill>
                  <a:schemeClr val="tx1"/>
                </a:solidFill>
                <a:latin typeface="Arial" pitchFamily="-107" charset="0"/>
                <a:ea typeface="MS PGothic" pitchFamily="34" charset="-128"/>
                <a:cs typeface="ＭＳ Ｐゴシック" charset="-128"/>
              </a:rPr>
              <a:t>Rapture:</a:t>
            </a:r>
          </a:p>
          <a:p>
            <a:r>
              <a:rPr lang="en-SG" sz="1200" b="0" i="0" u="none" strike="noStrike" kern="1200" baseline="0" smtClean="0">
                <a:solidFill>
                  <a:schemeClr val="tx1"/>
                </a:solidFill>
                <a:latin typeface="Arial" pitchFamily="-107" charset="0"/>
                <a:ea typeface="MS PGothic" pitchFamily="34" charset="-128"/>
                <a:cs typeface="ＭＳ Ｐゴシック" charset="-128"/>
              </a:rPr>
              <a:t>1Th. 4:16 For the Lord himself will come down from heaven with a commanding shout, with the voice of the archangel, and with the </a:t>
            </a:r>
            <a:r>
              <a:rPr lang="en-SG" sz="1200" b="1" i="0" u="none" strike="noStrike" kern="1200" baseline="0" smtClean="0">
                <a:solidFill>
                  <a:schemeClr val="tx1"/>
                </a:solidFill>
                <a:latin typeface="Arial" pitchFamily="-107" charset="0"/>
                <a:ea typeface="MS PGothic" pitchFamily="34" charset="-128"/>
                <a:cs typeface="ＭＳ Ｐゴシック" charset="-128"/>
              </a:rPr>
              <a:t>trumpet </a:t>
            </a:r>
            <a:r>
              <a:rPr lang="en-SG" sz="1200" b="0" i="0" u="none" strike="noStrike" kern="1200" baseline="0" smtClean="0">
                <a:solidFill>
                  <a:schemeClr val="tx1"/>
                </a:solidFill>
                <a:latin typeface="Arial" pitchFamily="-107" charset="0"/>
                <a:ea typeface="MS PGothic" pitchFamily="34" charset="-128"/>
                <a:cs typeface="ＭＳ Ｐゴシック" charset="-128"/>
              </a:rPr>
              <a:t>call of God. First, the Christians who have died will rise from their graves. </a:t>
            </a:r>
          </a:p>
          <a:p>
            <a:r>
              <a:rPr lang="en-SG" sz="1200" b="0" i="0" u="none" strike="noStrike" kern="1200" baseline="0" smtClean="0">
                <a:solidFill>
                  <a:schemeClr val="tx1"/>
                </a:solidFill>
                <a:latin typeface="Arial" pitchFamily="-107" charset="0"/>
                <a:ea typeface="MS PGothic" pitchFamily="34" charset="-128"/>
                <a:cs typeface="ＭＳ Ｐゴシック" charset="-128"/>
              </a:rPr>
              <a:t>Some also add (though I do not) Rev. 4:1    Then as I looked, I saw a door standing open in heaven, and the same voice I had heard before spoke to me like a </a:t>
            </a:r>
            <a:r>
              <a:rPr lang="en-SG" sz="1200" b="1" i="0" u="none" strike="noStrike" kern="1200" baseline="0" smtClean="0">
                <a:solidFill>
                  <a:schemeClr val="tx1"/>
                </a:solidFill>
                <a:latin typeface="Arial" pitchFamily="-107" charset="0"/>
                <a:ea typeface="MS PGothic" pitchFamily="34" charset="-128"/>
                <a:cs typeface="ＭＳ Ｐゴシック" charset="-128"/>
              </a:rPr>
              <a:t>trumpet </a:t>
            </a:r>
            <a:r>
              <a:rPr lang="en-SG" sz="1200" b="0" i="0" u="none" strike="noStrike" kern="1200" baseline="0" smtClean="0">
                <a:solidFill>
                  <a:schemeClr val="tx1"/>
                </a:solidFill>
                <a:latin typeface="Arial" pitchFamily="-107" charset="0"/>
                <a:ea typeface="MS PGothic" pitchFamily="34" charset="-128"/>
                <a:cs typeface="ＭＳ Ｐゴシック" charset="-128"/>
              </a:rPr>
              <a:t>blast. The voice said, “Come up here, and I will show you what must happen after this.”</a:t>
            </a:r>
          </a:p>
          <a:p>
            <a:endParaRPr lang="en-SG" sz="1200" b="0" i="0" u="none" strike="noStrike" kern="1200" baseline="0" smtClean="0">
              <a:solidFill>
                <a:schemeClr val="tx1"/>
              </a:solidFill>
              <a:latin typeface="Arial" pitchFamily="-107" charset="0"/>
              <a:ea typeface="MS PGothic" pitchFamily="34" charset="-128"/>
              <a:cs typeface="ＭＳ Ｐゴシック" charset="-128"/>
            </a:endParaRPr>
          </a:p>
          <a:p>
            <a:r>
              <a:rPr lang="en-SG" sz="1200" b="0" i="0" u="none" strike="noStrike" kern="1200" baseline="0" smtClean="0">
                <a:solidFill>
                  <a:schemeClr val="tx1"/>
                </a:solidFill>
                <a:latin typeface="Arial" pitchFamily="-107" charset="0"/>
                <a:ea typeface="MS PGothic" pitchFamily="34" charset="-128"/>
                <a:cs typeface="ＭＳ Ｐゴシック" charset="-128"/>
              </a:rPr>
              <a:t>Second Coming:</a:t>
            </a:r>
          </a:p>
          <a:p>
            <a:r>
              <a:rPr lang="en-SG" sz="1200" b="0" i="0" u="none" strike="noStrike" kern="1200" baseline="0" smtClean="0">
                <a:solidFill>
                  <a:schemeClr val="tx1"/>
                </a:solidFill>
                <a:latin typeface="Arial" pitchFamily="-107" charset="0"/>
                <a:ea typeface="MS PGothic" pitchFamily="34" charset="-128"/>
                <a:cs typeface="ＭＳ Ｐゴシック" charset="-128"/>
              </a:rPr>
              <a:t>Matt. 24:31 And he will send out his angels with the mighty blast of a </a:t>
            </a:r>
            <a:r>
              <a:rPr lang="en-SG" sz="1200" b="1" i="0" u="none" strike="noStrike" kern="1200" baseline="0" smtClean="0">
                <a:solidFill>
                  <a:schemeClr val="tx1"/>
                </a:solidFill>
                <a:latin typeface="Arial" pitchFamily="-107" charset="0"/>
                <a:ea typeface="MS PGothic" pitchFamily="34" charset="-128"/>
                <a:cs typeface="ＭＳ Ｐゴシック" charset="-128"/>
              </a:rPr>
              <a:t>trumpet</a:t>
            </a:r>
            <a:r>
              <a:rPr lang="en-SG" sz="1200" b="0" i="0" u="none" strike="noStrike" kern="1200" baseline="0" smtClean="0">
                <a:solidFill>
                  <a:schemeClr val="tx1"/>
                </a:solidFill>
                <a:latin typeface="Arial" pitchFamily="-107" charset="0"/>
                <a:ea typeface="MS PGothic" pitchFamily="34" charset="-128"/>
                <a:cs typeface="ＭＳ Ｐゴシック" charset="-128"/>
              </a:rPr>
              <a:t>, and they will gather his chosen ones from all over the world—from the farthest ends of the earth and heaven.</a:t>
            </a:r>
          </a:p>
          <a:p>
            <a:r>
              <a:rPr lang="en-SG" sz="1200" b="0" i="0" u="none" strike="noStrike" kern="1200" baseline="0" smtClean="0">
                <a:solidFill>
                  <a:schemeClr val="tx1"/>
                </a:solidFill>
                <a:latin typeface="Arial" pitchFamily="-107" charset="0"/>
                <a:ea typeface="MS PGothic" pitchFamily="34" charset="-128"/>
                <a:cs typeface="ＭＳ Ｐゴシック" charset="-128"/>
              </a:rPr>
              <a:t>1Cor. 15:52 It will happen in a moment, in the blink of an eye, when the last </a:t>
            </a:r>
            <a:r>
              <a:rPr lang="en-SG" sz="1200" b="1" i="0" u="none" strike="noStrike" kern="1200" baseline="0" smtClean="0">
                <a:solidFill>
                  <a:schemeClr val="tx1"/>
                </a:solidFill>
                <a:latin typeface="Arial" pitchFamily="-107" charset="0"/>
                <a:ea typeface="MS PGothic" pitchFamily="34" charset="-128"/>
                <a:cs typeface="ＭＳ Ｐゴシック" charset="-128"/>
              </a:rPr>
              <a:t>trumpet </a:t>
            </a:r>
            <a:r>
              <a:rPr lang="en-SG" sz="1200" b="0" i="0" u="none" strike="noStrike" kern="1200" baseline="0" smtClean="0">
                <a:solidFill>
                  <a:schemeClr val="tx1"/>
                </a:solidFill>
                <a:latin typeface="Arial" pitchFamily="-107" charset="0"/>
                <a:ea typeface="MS PGothic" pitchFamily="34" charset="-128"/>
                <a:cs typeface="ＭＳ Ｐゴシック" charset="-128"/>
              </a:rPr>
              <a:t>is blown. For when the </a:t>
            </a:r>
            <a:r>
              <a:rPr lang="en-SG" sz="1200" b="1" i="0" u="none" strike="noStrike" kern="1200" baseline="0" smtClean="0">
                <a:solidFill>
                  <a:schemeClr val="tx1"/>
                </a:solidFill>
                <a:latin typeface="Arial" pitchFamily="-107" charset="0"/>
                <a:ea typeface="MS PGothic" pitchFamily="34" charset="-128"/>
                <a:cs typeface="ＭＳ Ｐゴシック" charset="-128"/>
              </a:rPr>
              <a:t>trumpet </a:t>
            </a:r>
            <a:r>
              <a:rPr lang="en-SG" sz="1200" b="0" i="0" u="none" strike="noStrike" kern="1200" baseline="0" smtClean="0">
                <a:solidFill>
                  <a:schemeClr val="tx1"/>
                </a:solidFill>
                <a:latin typeface="Arial" pitchFamily="-107" charset="0"/>
                <a:ea typeface="MS PGothic" pitchFamily="34" charset="-128"/>
                <a:cs typeface="ＭＳ Ｐゴシック" charset="-128"/>
              </a:rPr>
              <a:t>sounds, those who have died will be raised to live forever. And we who are living will also be transformed. </a:t>
            </a:r>
            <a:endParaRPr lang="en-US" alt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C46C596-980D-475E-8259-586203D1926C}" type="slidenum">
              <a:rPr lang="en-US" altLang="en-US" sz="1200">
                <a:latin typeface="Arial" pitchFamily="34" charset="0"/>
              </a:rPr>
              <a:pPr/>
              <a:t>44</a:t>
            </a:fld>
            <a:endParaRPr lang="en-US" altLang="en-US" sz="1200">
              <a:latin typeface="Arial" pitchFamily="34" charset="0"/>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45DDC64-0677-4103-9594-9DDD0278FE0E}" type="slidenum">
              <a:rPr lang="en-US" altLang="en-US" sz="1200">
                <a:solidFill>
                  <a:srgbClr val="000000"/>
                </a:solidFill>
                <a:latin typeface="Times New Roman" pitchFamily="18" charset="0"/>
              </a:rPr>
              <a:pPr/>
              <a:t>45</a:t>
            </a:fld>
            <a:endParaRPr lang="en-US" altLang="en-US" sz="1200">
              <a:solidFill>
                <a:srgbClr val="000000"/>
              </a:solidFill>
              <a:latin typeface="Times New Roman" pitchFamily="18"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C1A45A8-888F-4069-8749-0B89E971B619}" type="slidenum">
              <a:rPr lang="en-US" altLang="en-US" sz="1200">
                <a:solidFill>
                  <a:srgbClr val="000000"/>
                </a:solidFill>
                <a:latin typeface="Times New Roman" pitchFamily="18" charset="0"/>
              </a:rPr>
              <a:pPr/>
              <a:t>46</a:t>
            </a:fld>
            <a:endParaRPr lang="en-US" altLang="en-US" sz="1200">
              <a:solidFill>
                <a:srgbClr val="000000"/>
              </a:solidFill>
              <a:latin typeface="Times New Roman" pitchFamily="18"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2014821-C78E-4F6F-9EED-BFBA46406626}" type="slidenum">
              <a:rPr lang="en-US" altLang="en-US" sz="1200">
                <a:solidFill>
                  <a:srgbClr val="000000"/>
                </a:solidFill>
                <a:latin typeface="Times New Roman" pitchFamily="18" charset="0"/>
              </a:rPr>
              <a:pPr/>
              <a:t>47</a:t>
            </a:fld>
            <a:endParaRPr lang="en-US" altLang="en-US" sz="1200">
              <a:solidFill>
                <a:srgbClr val="000000"/>
              </a:solidFill>
              <a:latin typeface="Times New Roman" pitchFamily="18" charset="0"/>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F9F8ACF-B27C-474E-9C9F-666EE9C96B79}" type="slidenum">
              <a:rPr lang="en-US" altLang="en-US" sz="1200">
                <a:solidFill>
                  <a:srgbClr val="000000"/>
                </a:solidFill>
                <a:latin typeface="Times New Roman" pitchFamily="18" charset="0"/>
              </a:rPr>
              <a:pPr/>
              <a:t>48</a:t>
            </a:fld>
            <a:endParaRPr lang="en-US" altLang="en-US" sz="1200">
              <a:solidFill>
                <a:srgbClr val="000000"/>
              </a:solidFill>
              <a:latin typeface="Times New Roman" pitchFamily="18" charset="0"/>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C9B4420-22B3-4984-A3EB-D13A4CBBEC42}" type="slidenum">
              <a:rPr lang="en-US" altLang="en-US" sz="1200">
                <a:solidFill>
                  <a:srgbClr val="000000"/>
                </a:solidFill>
                <a:latin typeface="Times New Roman" pitchFamily="18" charset="0"/>
              </a:rPr>
              <a:pPr/>
              <a:t>49</a:t>
            </a:fld>
            <a:endParaRPr lang="en-US" altLang="en-US" sz="1200">
              <a:solidFill>
                <a:srgbClr val="000000"/>
              </a:solidFill>
              <a:latin typeface="Times New Roman" pitchFamily="18" charset="0"/>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9422195-BDFF-4A6C-82B7-4AB410930A1E}" type="slidenum">
              <a:rPr lang="en-US" altLang="en-US" sz="1200">
                <a:latin typeface="Arial" pitchFamily="34" charset="0"/>
              </a:rPr>
              <a:pPr/>
              <a:t>4</a:t>
            </a:fld>
            <a:endParaRPr lang="en-US" altLang="en-US" sz="1200">
              <a:latin typeface="Arial"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E083713-96FA-4EB8-8BF2-3F7708613896}" type="slidenum">
              <a:rPr lang="en-US" altLang="en-US" sz="1200">
                <a:solidFill>
                  <a:srgbClr val="000000"/>
                </a:solidFill>
                <a:latin typeface="Times New Roman" pitchFamily="18" charset="0"/>
              </a:rPr>
              <a:pPr/>
              <a:t>50</a:t>
            </a:fld>
            <a:endParaRPr lang="en-US" altLang="en-US" sz="1200">
              <a:solidFill>
                <a:srgbClr val="000000"/>
              </a:solidFill>
              <a:latin typeface="Times New Roman" pitchFamily="18"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8D65D41-D403-4AD0-9DE3-1EAD505A57F9}" type="slidenum">
              <a:rPr lang="en-US" altLang="en-US" sz="1200">
                <a:solidFill>
                  <a:srgbClr val="000000"/>
                </a:solidFill>
                <a:latin typeface="Times New Roman" pitchFamily="18" charset="0"/>
              </a:rPr>
              <a:pPr/>
              <a:t>51</a:t>
            </a:fld>
            <a:endParaRPr lang="en-US" altLang="en-US" sz="1200">
              <a:solidFill>
                <a:srgbClr val="000000"/>
              </a:solidFill>
              <a:latin typeface="Times New Roman" pitchFamily="18"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789902E-1261-4C7C-B485-91007B06DEC1}" type="slidenum">
              <a:rPr lang="en-US" altLang="en-US" sz="1200">
                <a:latin typeface="Arial" pitchFamily="34" charset="0"/>
              </a:rPr>
              <a:pPr/>
              <a:t>53</a:t>
            </a:fld>
            <a:endParaRPr lang="en-US" altLang="en-US" sz="1200">
              <a:latin typeface="Arial" pitchFamily="34" charset="0"/>
            </a:endParaRPr>
          </a:p>
        </p:txBody>
      </p:sp>
      <p:sp>
        <p:nvSpPr>
          <p:cNvPr id="289794" name="Rectangle 1026"/>
          <p:cNvSpPr>
            <a:spLocks noGrp="1" noRot="1" noChangeAspect="1" noChangeArrowheads="1"/>
          </p:cNvSpPr>
          <p:nvPr>
            <p:ph type="sldImg"/>
          </p:nvPr>
        </p:nvSpPr>
        <p:spPr>
          <a:solidFill>
            <a:srgbClr val="FFFFFF"/>
          </a:solidFill>
          <a:ln/>
        </p:spPr>
      </p:sp>
      <p:sp>
        <p:nvSpPr>
          <p:cNvPr id="2897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DB6E93A-5A24-4FF8-B212-27CD136B06F5}" type="slidenum">
              <a:rPr lang="en-US" altLang="en-US" sz="1200">
                <a:latin typeface="Arial" pitchFamily="34" charset="0"/>
              </a:rPr>
              <a:pPr/>
              <a:t>54</a:t>
            </a:fld>
            <a:endParaRPr lang="en-US" altLang="en-US" sz="1200">
              <a:latin typeface="Arial" pitchFamily="34" charset="0"/>
            </a:endParaRPr>
          </a:p>
        </p:txBody>
      </p:sp>
      <p:sp>
        <p:nvSpPr>
          <p:cNvPr id="291842" name="Rectangle 1026"/>
          <p:cNvSpPr>
            <a:spLocks noGrp="1" noRot="1" noChangeAspect="1" noChangeArrowheads="1"/>
          </p:cNvSpPr>
          <p:nvPr>
            <p:ph type="sldImg"/>
          </p:nvPr>
        </p:nvSpPr>
        <p:spPr>
          <a:solidFill>
            <a:srgbClr val="FFFFFF"/>
          </a:solidFill>
          <a:ln/>
        </p:spPr>
      </p:sp>
      <p:sp>
        <p:nvSpPr>
          <p:cNvPr id="29184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02DE1BE-89B0-45B4-85B7-74F29CA9A3EE}" type="slidenum">
              <a:rPr lang="en-US" altLang="en-US" sz="1200">
                <a:latin typeface="Arial" pitchFamily="34" charset="0"/>
              </a:rPr>
              <a:pPr/>
              <a:t>55</a:t>
            </a:fld>
            <a:endParaRPr lang="en-US" altLang="en-US" sz="1200">
              <a:latin typeface="Arial" pitchFamily="34" charset="0"/>
            </a:endParaRPr>
          </a:p>
        </p:txBody>
      </p:sp>
      <p:sp>
        <p:nvSpPr>
          <p:cNvPr id="293890" name="Rectangle 1026"/>
          <p:cNvSpPr>
            <a:spLocks noGrp="1" noRot="1" noChangeAspect="1" noChangeArrowheads="1"/>
          </p:cNvSpPr>
          <p:nvPr>
            <p:ph type="sldImg"/>
          </p:nvPr>
        </p:nvSpPr>
        <p:spPr>
          <a:solidFill>
            <a:srgbClr val="FFFFFF"/>
          </a:solidFill>
          <a:ln/>
        </p:spPr>
      </p:sp>
      <p:sp>
        <p:nvSpPr>
          <p:cNvPr id="293891"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4C87247-BA0E-4621-AF12-F25F9A640C93}" type="slidenum">
              <a:rPr lang="en-US" altLang="en-US" sz="1200">
                <a:solidFill>
                  <a:srgbClr val="000000"/>
                </a:solidFill>
                <a:latin typeface="Arial" pitchFamily="34" charset="0"/>
              </a:rPr>
              <a:pPr/>
              <a:t>56</a:t>
            </a:fld>
            <a:endParaRPr lang="en-US" altLang="en-US" sz="1200">
              <a:solidFill>
                <a:srgbClr val="000000"/>
              </a:solidFill>
              <a:latin typeface="Arial" pitchFamily="34"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7C017AD-A1A8-484E-8DCB-B47B5EA84AEA}" type="slidenum">
              <a:rPr lang="en-US" altLang="en-US" sz="1200">
                <a:solidFill>
                  <a:srgbClr val="000000"/>
                </a:solidFill>
                <a:latin typeface="Arial" pitchFamily="34" charset="0"/>
              </a:rPr>
              <a:pPr/>
              <a:t>58</a:t>
            </a:fld>
            <a:endParaRPr lang="en-US" altLang="en-US" sz="1200">
              <a:solidFill>
                <a:srgbClr val="000000"/>
              </a:solidFill>
              <a:latin typeface="Arial" pitchFamily="34" charset="0"/>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C530AF4-A9CB-4016-98F9-7F1508A989E4}" type="slidenum">
              <a:rPr lang="en-US" altLang="en-US" sz="1200">
                <a:solidFill>
                  <a:srgbClr val="000000"/>
                </a:solidFill>
                <a:latin typeface="Arial" pitchFamily="34" charset="0"/>
              </a:rPr>
              <a:pPr/>
              <a:t>59</a:t>
            </a:fld>
            <a:endParaRPr lang="en-US" altLang="en-US" sz="1200">
              <a:solidFill>
                <a:srgbClr val="000000"/>
              </a:solidFill>
              <a:latin typeface="Arial" pitchFamily="34" charset="0"/>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rPr>
              <a:t>http://www.wcg.org/lit/law/festivals/harvest.htm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20B7197-73DE-43D0-AFB6-C155E5F99E4B}" type="slidenum">
              <a:rPr lang="en-US" altLang="en-US" sz="1200">
                <a:solidFill>
                  <a:srgbClr val="000000"/>
                </a:solidFill>
                <a:latin typeface="Arial" pitchFamily="34" charset="0"/>
              </a:rPr>
              <a:pPr/>
              <a:t>60</a:t>
            </a:fld>
            <a:endParaRPr lang="en-US" altLang="en-US" sz="1200">
              <a:solidFill>
                <a:srgbClr val="000000"/>
              </a:solidFill>
              <a:latin typeface="Arial" pitchFamily="34" charset="0"/>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AA10338-77BA-4842-BE3A-7C993497BA19}" type="slidenum">
              <a:rPr lang="en-US" altLang="en-US" sz="1200">
                <a:latin typeface="Arial" pitchFamily="34" charset="0"/>
              </a:rPr>
              <a:pPr/>
              <a:t>63</a:t>
            </a:fld>
            <a:endParaRPr lang="en-US" altLang="en-US" sz="1200">
              <a:latin typeface="Arial" pitchFamily="34"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81113D6-76BB-4EE9-8FEE-6F37BDD0967C}" type="slidenum">
              <a:rPr lang="en-US" altLang="en-US" sz="1200">
                <a:latin typeface="Arial" pitchFamily="34" charset="0"/>
              </a:rPr>
              <a:pPr/>
              <a:t>6</a:t>
            </a:fld>
            <a:endParaRPr lang="en-US" altLang="en-US" sz="1200">
              <a:latin typeface="Arial" pitchFamily="34"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E411D5E-6E30-4158-9F46-F3E118FD98A6}" type="slidenum">
              <a:rPr lang="en-US" altLang="en-US" sz="1200">
                <a:latin typeface="Arial" pitchFamily="34" charset="0"/>
              </a:rPr>
              <a:pPr/>
              <a:t>64</a:t>
            </a:fld>
            <a:endParaRPr lang="en-US" altLang="en-US" sz="1200">
              <a:latin typeface="Arial" pitchFamily="34"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EAAEF24-C42A-4D45-BFB3-301D4B95B9BC}" type="slidenum">
              <a:rPr lang="en-US" altLang="en-US" sz="1200">
                <a:latin typeface="Arial" pitchFamily="34" charset="0"/>
              </a:rPr>
              <a:pPr/>
              <a:t>66</a:t>
            </a:fld>
            <a:endParaRPr lang="en-US" altLang="en-US" sz="1200">
              <a:latin typeface="Arial" pitchFamily="34" charset="0"/>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514924E-B961-401D-ACB2-16488D9162FA}" type="slidenum">
              <a:rPr lang="en-US" altLang="en-US" sz="1200">
                <a:latin typeface="Arial" pitchFamily="34" charset="0"/>
              </a:rPr>
              <a:pPr/>
              <a:t>68</a:t>
            </a:fld>
            <a:endParaRPr lang="en-US" altLang="en-US" sz="1200">
              <a:latin typeface="Arial" pitchFamily="34" charset="0"/>
            </a:endParaRPr>
          </a:p>
        </p:txBody>
      </p:sp>
      <p:sp>
        <p:nvSpPr>
          <p:cNvPr id="315394" name="Rectangle 1026"/>
          <p:cNvSpPr>
            <a:spLocks noGrp="1" noRot="1" noChangeAspect="1" noChangeArrowheads="1"/>
          </p:cNvSpPr>
          <p:nvPr>
            <p:ph type="sldImg"/>
          </p:nvPr>
        </p:nvSpPr>
        <p:spPr>
          <a:solidFill>
            <a:srgbClr val="FFFFFF"/>
          </a:solidFill>
          <a:ln/>
        </p:spPr>
      </p:sp>
      <p:sp>
        <p:nvSpPr>
          <p:cNvPr id="3153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A11B31F-9A64-45F7-AA84-537957A70AD6}" type="slidenum">
              <a:rPr lang="en-US" altLang="en-US" sz="1200">
                <a:latin typeface="Arial" pitchFamily="34" charset="0"/>
              </a:rPr>
              <a:pPr/>
              <a:t>69</a:t>
            </a:fld>
            <a:endParaRPr lang="en-US" altLang="en-US" sz="1200">
              <a:latin typeface="Arial" pitchFamily="34"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2CB015B-A47D-41F5-AAE2-A35639024091}" type="slidenum">
              <a:rPr lang="en-US" altLang="en-US" sz="1200">
                <a:latin typeface="Arial" pitchFamily="34" charset="0"/>
              </a:rPr>
              <a:pPr/>
              <a:t>70</a:t>
            </a:fld>
            <a:endParaRPr lang="en-US" altLang="en-US" sz="1200">
              <a:latin typeface="Arial" pitchFamily="34"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A89E450-B78F-4C48-8045-1895DEC9694B}" type="slidenum">
              <a:rPr lang="en-US" altLang="en-US" sz="1200">
                <a:latin typeface="Arial" pitchFamily="34" charset="0"/>
              </a:rPr>
              <a:pPr/>
              <a:t>71</a:t>
            </a:fld>
            <a:endParaRPr lang="en-US" altLang="en-US" sz="1200">
              <a:latin typeface="Arial"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DE9A766-6E55-42B4-A4A8-B6C545648D60}" type="slidenum">
              <a:rPr lang="en-US" altLang="en-US" sz="1200">
                <a:latin typeface="Arial" pitchFamily="34" charset="0"/>
              </a:rPr>
              <a:pPr/>
              <a:t>72</a:t>
            </a:fld>
            <a:endParaRPr lang="en-US" altLang="en-US" sz="1200">
              <a:latin typeface="Arial" pitchFamily="34" charset="0"/>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93AF55F-519E-49BD-81EC-EF12CBCBC40D}" type="slidenum">
              <a:rPr lang="en-US" altLang="en-US" sz="1200">
                <a:latin typeface="Arial" pitchFamily="34" charset="0"/>
              </a:rPr>
              <a:pPr/>
              <a:t>73</a:t>
            </a:fld>
            <a:endParaRPr lang="en-US" altLang="en-US" sz="1200">
              <a:latin typeface="Arial"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27DD49C-B91E-4712-89D8-9C08B9CE3A90}" type="slidenum">
              <a:rPr lang="en-US" altLang="en-US" sz="1200">
                <a:latin typeface="Arial" pitchFamily="34" charset="0"/>
              </a:rPr>
              <a:pPr/>
              <a:t>74</a:t>
            </a:fld>
            <a:endParaRPr lang="en-US" altLang="en-US" sz="1200">
              <a:latin typeface="Arial" pitchFamily="34"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26060E-B1FB-4CF7-BB25-D344A8838B48}" type="slidenum">
              <a:rPr lang="en-US" altLang="en-US" sz="1200">
                <a:latin typeface="Arial" pitchFamily="34" charset="0"/>
              </a:rPr>
              <a:pPr/>
              <a:t>75</a:t>
            </a:fld>
            <a:endParaRPr lang="en-US" altLang="en-US" sz="1200">
              <a:latin typeface="Arial" pitchFamily="34"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240773D-5581-482B-833A-EE1ED80EEDE6}" type="slidenum">
              <a:rPr lang="en-US" altLang="en-US" sz="1200">
                <a:solidFill>
                  <a:srgbClr val="000000"/>
                </a:solidFill>
                <a:latin typeface="Times New Roman" pitchFamily="18" charset="0"/>
              </a:rPr>
              <a:pPr/>
              <a:t>7</a:t>
            </a:fld>
            <a:endParaRPr lang="en-US" altLang="en-US" sz="1200">
              <a:solidFill>
                <a:srgbClr val="000000"/>
              </a:solidFill>
              <a:latin typeface="Times New Roman" pitchFamily="18"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2E261A4-4747-477F-A184-6D11B90348D6}" type="slidenum">
              <a:rPr lang="en-US" altLang="en-US" sz="1200">
                <a:solidFill>
                  <a:srgbClr val="000000"/>
                </a:solidFill>
                <a:latin typeface="Times New Roman" pitchFamily="18" charset="0"/>
              </a:rPr>
              <a:pPr/>
              <a:t>8</a:t>
            </a:fld>
            <a:endParaRPr lang="en-US" altLang="en-US" sz="1200">
              <a:solidFill>
                <a:srgbClr val="000000"/>
              </a:solidFill>
              <a:latin typeface="Times New Roman" pitchFamily="18"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A063362-A797-4088-B374-2FCB5A8A00FE}" type="slidenum">
              <a:rPr lang="en-US" altLang="en-US" sz="1200">
                <a:solidFill>
                  <a:srgbClr val="000000"/>
                </a:solidFill>
                <a:latin typeface="Times New Roman" pitchFamily="18" charset="0"/>
              </a:rPr>
              <a:pPr/>
              <a:t>9</a:t>
            </a:fld>
            <a:endParaRPr lang="en-US" altLang="en-US" sz="1200">
              <a:solidFill>
                <a:srgbClr val="000000"/>
              </a:solidFill>
              <a:latin typeface="Times New Roman" pitchFamily="18"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26B3662-C39D-420F-81C4-0A6CD13E8CC7}" type="slidenum">
              <a:rPr lang="en-US" altLang="en-US" sz="1200">
                <a:latin typeface="Arial" pitchFamily="34" charset="0"/>
              </a:rPr>
              <a:pPr/>
              <a:t>12</a:t>
            </a:fld>
            <a:endParaRPr lang="en-US" altLang="en-US" sz="1200">
              <a:latin typeface="Arial" pitchFamily="34"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88048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31971237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B2D8348E-89A3-4CCD-9C5B-0E7905F09D8C}" type="slidenum">
              <a:rPr lang="en-US" altLang="en-US"/>
              <a:pPr/>
              <a:t>‹#›</a:t>
            </a:fld>
            <a:endParaRPr lang="en-US" altLang="en-US"/>
          </a:p>
        </p:txBody>
      </p:sp>
    </p:spTree>
    <p:extLst>
      <p:ext uri="{BB962C8B-B14F-4D97-AF65-F5344CB8AC3E}">
        <p14:creationId xmlns:p14="http://schemas.microsoft.com/office/powerpoint/2010/main" val="11481664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11B6CA83-1D1B-40B8-92EB-6A0BC66EEC9E}" type="slidenum">
              <a:rPr lang="en-US" altLang="en-US"/>
              <a:pPr/>
              <a:t>‹#›</a:t>
            </a:fld>
            <a:endParaRPr lang="en-US" altLang="en-US"/>
          </a:p>
        </p:txBody>
      </p:sp>
    </p:spTree>
    <p:extLst>
      <p:ext uri="{BB962C8B-B14F-4D97-AF65-F5344CB8AC3E}">
        <p14:creationId xmlns:p14="http://schemas.microsoft.com/office/powerpoint/2010/main" val="8857496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C7381048-1F55-4D87-805C-CD5D5295C84E}" type="slidenum">
              <a:rPr lang="en-US" altLang="en-US"/>
              <a:pPr/>
              <a:t>‹#›</a:t>
            </a:fld>
            <a:endParaRPr lang="en-US" altLang="en-US"/>
          </a:p>
        </p:txBody>
      </p:sp>
    </p:spTree>
    <p:extLst>
      <p:ext uri="{BB962C8B-B14F-4D97-AF65-F5344CB8AC3E}">
        <p14:creationId xmlns:p14="http://schemas.microsoft.com/office/powerpoint/2010/main" val="32321869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4094921-A5AE-42A1-9A85-BB501B74A7A1}" type="slidenum">
              <a:rPr lang="en-US" altLang="en-US"/>
              <a:pPr/>
              <a:t>‹#›</a:t>
            </a:fld>
            <a:endParaRPr lang="en-US" altLang="en-US"/>
          </a:p>
        </p:txBody>
      </p:sp>
    </p:spTree>
    <p:extLst>
      <p:ext uri="{BB962C8B-B14F-4D97-AF65-F5344CB8AC3E}">
        <p14:creationId xmlns:p14="http://schemas.microsoft.com/office/powerpoint/2010/main" val="1776027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18D236A-3047-4D4B-ABB2-975574E5A67F}" type="slidenum">
              <a:rPr lang="en-US" altLang="en-US"/>
              <a:pPr/>
              <a:t>‹#›</a:t>
            </a:fld>
            <a:endParaRPr lang="en-US" altLang="en-US"/>
          </a:p>
        </p:txBody>
      </p:sp>
    </p:spTree>
    <p:extLst>
      <p:ext uri="{BB962C8B-B14F-4D97-AF65-F5344CB8AC3E}">
        <p14:creationId xmlns:p14="http://schemas.microsoft.com/office/powerpoint/2010/main" val="19593413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4ECEE604-17CF-4D31-A087-353B9AF52166}" type="slidenum">
              <a:rPr lang="en-US" altLang="en-US"/>
              <a:pPr/>
              <a:t>‹#›</a:t>
            </a:fld>
            <a:endParaRPr lang="en-US" altLang="en-US"/>
          </a:p>
        </p:txBody>
      </p:sp>
    </p:spTree>
    <p:extLst>
      <p:ext uri="{BB962C8B-B14F-4D97-AF65-F5344CB8AC3E}">
        <p14:creationId xmlns:p14="http://schemas.microsoft.com/office/powerpoint/2010/main" val="6854456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A4562B78-AC34-475E-8132-1EF98924DE35}" type="slidenum">
              <a:rPr lang="en-US" altLang="en-US"/>
              <a:pPr/>
              <a:t>‹#›</a:t>
            </a:fld>
            <a:endParaRPr lang="en-US" altLang="en-US"/>
          </a:p>
        </p:txBody>
      </p:sp>
    </p:spTree>
    <p:extLst>
      <p:ext uri="{BB962C8B-B14F-4D97-AF65-F5344CB8AC3E}">
        <p14:creationId xmlns:p14="http://schemas.microsoft.com/office/powerpoint/2010/main" val="24055099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2D356885-0FD3-4F8D-8743-A00DF098984A}" type="slidenum">
              <a:rPr lang="en-US" altLang="en-US"/>
              <a:pPr/>
              <a:t>‹#›</a:t>
            </a:fld>
            <a:endParaRPr lang="en-US" altLang="en-US"/>
          </a:p>
        </p:txBody>
      </p:sp>
    </p:spTree>
    <p:extLst>
      <p:ext uri="{BB962C8B-B14F-4D97-AF65-F5344CB8AC3E}">
        <p14:creationId xmlns:p14="http://schemas.microsoft.com/office/powerpoint/2010/main" val="31461770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A8F619C-1782-4C19-BF0B-341C26B4DDFD}" type="slidenum">
              <a:rPr lang="en-US" altLang="en-US"/>
              <a:pPr/>
              <a:t>‹#›</a:t>
            </a:fld>
            <a:endParaRPr lang="en-US" altLang="en-US"/>
          </a:p>
        </p:txBody>
      </p:sp>
    </p:spTree>
    <p:extLst>
      <p:ext uri="{BB962C8B-B14F-4D97-AF65-F5344CB8AC3E}">
        <p14:creationId xmlns:p14="http://schemas.microsoft.com/office/powerpoint/2010/main" val="9484391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B93DF9-EA63-4631-A138-631921ADADDC}" type="slidenum">
              <a:rPr lang="en-US" altLang="en-US"/>
              <a:pPr/>
              <a:t>‹#›</a:t>
            </a:fld>
            <a:endParaRPr lang="en-US" altLang="en-US"/>
          </a:p>
        </p:txBody>
      </p:sp>
    </p:spTree>
    <p:extLst>
      <p:ext uri="{BB962C8B-B14F-4D97-AF65-F5344CB8AC3E}">
        <p14:creationId xmlns:p14="http://schemas.microsoft.com/office/powerpoint/2010/main" val="3442777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20083276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8E6EB637-3E0E-4291-9477-A20C936B2BED}" type="slidenum">
              <a:rPr lang="en-US" altLang="en-US"/>
              <a:pPr/>
              <a:t>‹#›</a:t>
            </a:fld>
            <a:endParaRPr lang="en-US" altLang="en-US"/>
          </a:p>
        </p:txBody>
      </p:sp>
    </p:spTree>
    <p:extLst>
      <p:ext uri="{BB962C8B-B14F-4D97-AF65-F5344CB8AC3E}">
        <p14:creationId xmlns:p14="http://schemas.microsoft.com/office/powerpoint/2010/main" val="26405342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32AF8D9-32D6-4898-9B07-8ACE58A75268}" type="slidenum">
              <a:rPr lang="en-US" altLang="en-US"/>
              <a:pPr/>
              <a:t>‹#›</a:t>
            </a:fld>
            <a:endParaRPr lang="en-US" altLang="en-US"/>
          </a:p>
        </p:txBody>
      </p:sp>
    </p:spTree>
    <p:extLst>
      <p:ext uri="{BB962C8B-B14F-4D97-AF65-F5344CB8AC3E}">
        <p14:creationId xmlns:p14="http://schemas.microsoft.com/office/powerpoint/2010/main" val="42412185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E06EED3-480A-44D0-8700-A51AF423DE4A}" type="slidenum">
              <a:rPr lang="en-US" altLang="en-US"/>
              <a:pPr/>
              <a:t>‹#›</a:t>
            </a:fld>
            <a:endParaRPr lang="en-US" altLang="en-US"/>
          </a:p>
        </p:txBody>
      </p:sp>
    </p:spTree>
    <p:extLst>
      <p:ext uri="{BB962C8B-B14F-4D97-AF65-F5344CB8AC3E}">
        <p14:creationId xmlns:p14="http://schemas.microsoft.com/office/powerpoint/2010/main" val="29707010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C34AB5EF-622A-4BEB-B4AE-424FB2599F99}" type="slidenum">
              <a:rPr lang="en-US" altLang="en-US"/>
              <a:pPr/>
              <a:t>‹#›</a:t>
            </a:fld>
            <a:endParaRPr lang="en-US" altLang="en-US"/>
          </a:p>
        </p:txBody>
      </p:sp>
    </p:spTree>
    <p:extLst>
      <p:ext uri="{BB962C8B-B14F-4D97-AF65-F5344CB8AC3E}">
        <p14:creationId xmlns:p14="http://schemas.microsoft.com/office/powerpoint/2010/main" val="25050588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A0BF51E-B93D-4590-BB74-6E8DE43ABE4E}" type="slidenum">
              <a:rPr lang="en-US" altLang="en-US"/>
              <a:pPr/>
              <a:t>‹#›</a:t>
            </a:fld>
            <a:endParaRPr lang="en-US" altLang="en-US"/>
          </a:p>
        </p:txBody>
      </p:sp>
    </p:spTree>
    <p:extLst>
      <p:ext uri="{BB962C8B-B14F-4D97-AF65-F5344CB8AC3E}">
        <p14:creationId xmlns:p14="http://schemas.microsoft.com/office/powerpoint/2010/main" val="15283604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3986C357-A172-4198-ACBE-757062DB86FE}" type="slidenum">
              <a:rPr lang="en-US" altLang="en-US"/>
              <a:pPr/>
              <a:t>‹#›</a:t>
            </a:fld>
            <a:endParaRPr lang="en-US" altLang="en-US"/>
          </a:p>
        </p:txBody>
      </p:sp>
    </p:spTree>
    <p:extLst>
      <p:ext uri="{BB962C8B-B14F-4D97-AF65-F5344CB8AC3E}">
        <p14:creationId xmlns:p14="http://schemas.microsoft.com/office/powerpoint/2010/main" val="4870650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F21A756-A6E8-4129-B023-2901A1084103}" type="slidenum">
              <a:rPr lang="en-US" altLang="en-US"/>
              <a:pPr/>
              <a:t>‹#›</a:t>
            </a:fld>
            <a:endParaRPr lang="en-US" altLang="en-US"/>
          </a:p>
        </p:txBody>
      </p:sp>
    </p:spTree>
    <p:extLst>
      <p:ext uri="{BB962C8B-B14F-4D97-AF65-F5344CB8AC3E}">
        <p14:creationId xmlns:p14="http://schemas.microsoft.com/office/powerpoint/2010/main" val="7653073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7D2194C5-E84B-44CB-9B29-CB9C50538A37}" type="slidenum">
              <a:rPr lang="en-US" altLang="en-US"/>
              <a:pPr/>
              <a:t>‹#›</a:t>
            </a:fld>
            <a:endParaRPr lang="en-US" altLang="en-US"/>
          </a:p>
        </p:txBody>
      </p:sp>
    </p:spTree>
    <p:extLst>
      <p:ext uri="{BB962C8B-B14F-4D97-AF65-F5344CB8AC3E}">
        <p14:creationId xmlns:p14="http://schemas.microsoft.com/office/powerpoint/2010/main" val="9949042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F5F8C0-E3AA-41F1-AB92-B52939ECE98F}" type="slidenum">
              <a:rPr lang="en-US" altLang="en-US"/>
              <a:pPr/>
              <a:t>‹#›</a:t>
            </a:fld>
            <a:endParaRPr lang="en-US" altLang="en-US"/>
          </a:p>
        </p:txBody>
      </p:sp>
    </p:spTree>
    <p:extLst>
      <p:ext uri="{BB962C8B-B14F-4D97-AF65-F5344CB8AC3E}">
        <p14:creationId xmlns:p14="http://schemas.microsoft.com/office/powerpoint/2010/main" val="9633661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9150E90E-0865-4CFA-ADE3-22D63E3F54CC}" type="slidenum">
              <a:rPr lang="en-US" altLang="en-US"/>
              <a:pPr/>
              <a:t>‹#›</a:t>
            </a:fld>
            <a:endParaRPr lang="en-US" altLang="en-US"/>
          </a:p>
        </p:txBody>
      </p:sp>
    </p:spTree>
    <p:extLst>
      <p:ext uri="{BB962C8B-B14F-4D97-AF65-F5344CB8AC3E}">
        <p14:creationId xmlns:p14="http://schemas.microsoft.com/office/powerpoint/2010/main" val="2083685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4279733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86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eaLnBrk="0" hangingPunct="0">
              <a:defRPr/>
            </a:lvl1pPr>
          </a:lstStyle>
          <a:p>
            <a:endParaRPr lang="en-US" altLang="en-US"/>
          </a:p>
        </p:txBody>
      </p:sp>
      <p:sp>
        <p:nvSpPr>
          <p:cNvPr id="40" name="Rectangle 38"/>
          <p:cNvSpPr>
            <a:spLocks noGrp="1" noChangeArrowheads="1"/>
          </p:cNvSpPr>
          <p:nvPr>
            <p:ph type="ftr" sz="quarter" idx="11"/>
          </p:nvPr>
        </p:nvSpPr>
        <p:spPr/>
        <p:txBody>
          <a:bodyPr/>
          <a:lstStyle>
            <a:lvl1pPr algn="l" eaLnBrk="0" hangingPunct="0">
              <a:defRPr/>
            </a:lvl1pPr>
          </a:lstStyle>
          <a:p>
            <a:endParaRPr lang="en-US" altLang="en-US"/>
          </a:p>
        </p:txBody>
      </p:sp>
      <p:sp>
        <p:nvSpPr>
          <p:cNvPr id="41" name="Rectangle 41"/>
          <p:cNvSpPr>
            <a:spLocks noGrp="1" noChangeArrowheads="1"/>
          </p:cNvSpPr>
          <p:nvPr>
            <p:ph type="sldNum" sz="quarter" idx="12"/>
          </p:nvPr>
        </p:nvSpPr>
        <p:spPr/>
        <p:txBody>
          <a:bodyPr/>
          <a:lstStyle>
            <a:lvl1pPr eaLnBrk="0" hangingPunct="0">
              <a:defRPr/>
            </a:lvl1pPr>
          </a:lstStyle>
          <a:p>
            <a:fld id="{3FA97565-9103-4AE3-9B86-C44510565FDA}" type="slidenum">
              <a:rPr lang="en-US" altLang="en-US"/>
              <a:pPr/>
              <a:t>‹#›</a:t>
            </a:fld>
            <a:endParaRPr lang="en-US" altLang="en-US"/>
          </a:p>
        </p:txBody>
      </p:sp>
    </p:spTree>
    <p:extLst>
      <p:ext uri="{BB962C8B-B14F-4D97-AF65-F5344CB8AC3E}">
        <p14:creationId xmlns:p14="http://schemas.microsoft.com/office/powerpoint/2010/main" val="20283032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E9DB2C8-7F82-4152-904D-7F778B826567}" type="slidenum">
              <a:rPr lang="en-US" altLang="en-US"/>
              <a:pPr/>
              <a:t>‹#›</a:t>
            </a:fld>
            <a:endParaRPr lang="en-US" altLang="en-US"/>
          </a:p>
        </p:txBody>
      </p:sp>
    </p:spTree>
    <p:extLst>
      <p:ext uri="{BB962C8B-B14F-4D97-AF65-F5344CB8AC3E}">
        <p14:creationId xmlns:p14="http://schemas.microsoft.com/office/powerpoint/2010/main" val="18827323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16F6249-E2A1-45D0-8738-687AB8552BDA}" type="slidenum">
              <a:rPr lang="en-US" altLang="en-US"/>
              <a:pPr/>
              <a:t>‹#›</a:t>
            </a:fld>
            <a:endParaRPr lang="en-US" altLang="en-US"/>
          </a:p>
        </p:txBody>
      </p:sp>
    </p:spTree>
    <p:extLst>
      <p:ext uri="{BB962C8B-B14F-4D97-AF65-F5344CB8AC3E}">
        <p14:creationId xmlns:p14="http://schemas.microsoft.com/office/powerpoint/2010/main" val="28596972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FE1ECA16-8002-4DC5-9CDE-12A38E92D30B}" type="slidenum">
              <a:rPr lang="en-US" altLang="en-US"/>
              <a:pPr/>
              <a:t>‹#›</a:t>
            </a:fld>
            <a:endParaRPr lang="en-US" altLang="en-US"/>
          </a:p>
        </p:txBody>
      </p:sp>
    </p:spTree>
    <p:extLst>
      <p:ext uri="{BB962C8B-B14F-4D97-AF65-F5344CB8AC3E}">
        <p14:creationId xmlns:p14="http://schemas.microsoft.com/office/powerpoint/2010/main" val="8184304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p:txBody>
          <a:bodyPr/>
          <a:lstStyle>
            <a:lvl1pPr eaLnBrk="0" hangingPunct="0">
              <a:defRPr/>
            </a:lvl1pPr>
          </a:lstStyle>
          <a:p>
            <a:endParaRPr lang="en-US" altLang="en-US"/>
          </a:p>
        </p:txBody>
      </p:sp>
      <p:sp>
        <p:nvSpPr>
          <p:cNvPr id="8"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9" name="Rectangle 41"/>
          <p:cNvSpPr>
            <a:spLocks noGrp="1" noChangeArrowheads="1"/>
          </p:cNvSpPr>
          <p:nvPr>
            <p:ph type="sldNum" sz="quarter" idx="12"/>
          </p:nvPr>
        </p:nvSpPr>
        <p:spPr/>
        <p:txBody>
          <a:bodyPr/>
          <a:lstStyle>
            <a:lvl1pPr eaLnBrk="0" hangingPunct="0">
              <a:defRPr/>
            </a:lvl1pPr>
          </a:lstStyle>
          <a:p>
            <a:fld id="{77CDAE41-A57B-42AD-A424-C034B956E806}" type="slidenum">
              <a:rPr lang="en-US" altLang="en-US"/>
              <a:pPr/>
              <a:t>‹#›</a:t>
            </a:fld>
            <a:endParaRPr lang="en-US" altLang="en-US"/>
          </a:p>
        </p:txBody>
      </p:sp>
    </p:spTree>
    <p:extLst>
      <p:ext uri="{BB962C8B-B14F-4D97-AF65-F5344CB8AC3E}">
        <p14:creationId xmlns:p14="http://schemas.microsoft.com/office/powerpoint/2010/main" val="16487102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eaLnBrk="0" hangingPunct="0">
              <a:defRPr/>
            </a:lvl1pPr>
          </a:lstStyle>
          <a:p>
            <a:endParaRPr lang="en-US" altLang="en-US"/>
          </a:p>
        </p:txBody>
      </p:sp>
      <p:sp>
        <p:nvSpPr>
          <p:cNvPr id="4"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5" name="Rectangle 41"/>
          <p:cNvSpPr>
            <a:spLocks noGrp="1" noChangeArrowheads="1"/>
          </p:cNvSpPr>
          <p:nvPr>
            <p:ph type="sldNum" sz="quarter" idx="12"/>
          </p:nvPr>
        </p:nvSpPr>
        <p:spPr/>
        <p:txBody>
          <a:bodyPr/>
          <a:lstStyle>
            <a:lvl1pPr eaLnBrk="0" hangingPunct="0">
              <a:defRPr/>
            </a:lvl1pPr>
          </a:lstStyle>
          <a:p>
            <a:fld id="{83F743C4-E2FB-4AF2-8C9C-C70537FB47D1}" type="slidenum">
              <a:rPr lang="en-US" altLang="en-US"/>
              <a:pPr/>
              <a:t>‹#›</a:t>
            </a:fld>
            <a:endParaRPr lang="en-US" altLang="en-US"/>
          </a:p>
        </p:txBody>
      </p:sp>
    </p:spTree>
    <p:extLst>
      <p:ext uri="{BB962C8B-B14F-4D97-AF65-F5344CB8AC3E}">
        <p14:creationId xmlns:p14="http://schemas.microsoft.com/office/powerpoint/2010/main" val="30232473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eaLnBrk="0" hangingPunct="0">
              <a:defRPr/>
            </a:lvl1pPr>
          </a:lstStyle>
          <a:p>
            <a:endParaRPr lang="en-US" altLang="en-US"/>
          </a:p>
        </p:txBody>
      </p:sp>
      <p:sp>
        <p:nvSpPr>
          <p:cNvPr id="3"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4" name="Rectangle 41"/>
          <p:cNvSpPr>
            <a:spLocks noGrp="1" noChangeArrowheads="1"/>
          </p:cNvSpPr>
          <p:nvPr>
            <p:ph type="sldNum" sz="quarter" idx="12"/>
          </p:nvPr>
        </p:nvSpPr>
        <p:spPr/>
        <p:txBody>
          <a:bodyPr/>
          <a:lstStyle>
            <a:lvl1pPr eaLnBrk="0" hangingPunct="0">
              <a:defRPr/>
            </a:lvl1pPr>
          </a:lstStyle>
          <a:p>
            <a:fld id="{57D6EF7F-CE0F-44AF-88B1-452CF903379C}" type="slidenum">
              <a:rPr lang="en-US" altLang="en-US"/>
              <a:pPr/>
              <a:t>‹#›</a:t>
            </a:fld>
            <a:endParaRPr lang="en-US" altLang="en-US"/>
          </a:p>
        </p:txBody>
      </p:sp>
    </p:spTree>
    <p:extLst>
      <p:ext uri="{BB962C8B-B14F-4D97-AF65-F5344CB8AC3E}">
        <p14:creationId xmlns:p14="http://schemas.microsoft.com/office/powerpoint/2010/main" val="19096964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A2EB203A-8389-4A0A-BD1E-50F295D4885B}" type="slidenum">
              <a:rPr lang="en-US" altLang="en-US"/>
              <a:pPr/>
              <a:t>‹#›</a:t>
            </a:fld>
            <a:endParaRPr lang="en-US" altLang="en-US"/>
          </a:p>
        </p:txBody>
      </p:sp>
    </p:spTree>
    <p:extLst>
      <p:ext uri="{BB962C8B-B14F-4D97-AF65-F5344CB8AC3E}">
        <p14:creationId xmlns:p14="http://schemas.microsoft.com/office/powerpoint/2010/main" val="28653602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5D8F9400-8A1C-467A-AF2E-0F5D48AF756E}" type="slidenum">
              <a:rPr lang="en-US" altLang="en-US"/>
              <a:pPr/>
              <a:t>‹#›</a:t>
            </a:fld>
            <a:endParaRPr lang="en-US" altLang="en-US"/>
          </a:p>
        </p:txBody>
      </p:sp>
    </p:spTree>
    <p:extLst>
      <p:ext uri="{BB962C8B-B14F-4D97-AF65-F5344CB8AC3E}">
        <p14:creationId xmlns:p14="http://schemas.microsoft.com/office/powerpoint/2010/main" val="36736130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BD215070-5624-458D-A3BC-8243D72C9A3D}" type="slidenum">
              <a:rPr lang="en-US" altLang="en-US"/>
              <a:pPr/>
              <a:t>‹#›</a:t>
            </a:fld>
            <a:endParaRPr lang="en-US" altLang="en-US"/>
          </a:p>
        </p:txBody>
      </p:sp>
    </p:spTree>
    <p:extLst>
      <p:ext uri="{BB962C8B-B14F-4D97-AF65-F5344CB8AC3E}">
        <p14:creationId xmlns:p14="http://schemas.microsoft.com/office/powerpoint/2010/main" val="878779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1309654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C6D42968-9303-4D4A-AA23-9B15F3A8C64B}" type="slidenum">
              <a:rPr lang="en-US" altLang="en-US"/>
              <a:pPr/>
              <a:t>‹#›</a:t>
            </a:fld>
            <a:endParaRPr lang="en-US" altLang="en-US"/>
          </a:p>
        </p:txBody>
      </p:sp>
    </p:spTree>
    <p:extLst>
      <p:ext uri="{BB962C8B-B14F-4D97-AF65-F5344CB8AC3E}">
        <p14:creationId xmlns:p14="http://schemas.microsoft.com/office/powerpoint/2010/main" val="11326702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588E5CC5-2EA6-4F0F-84CB-3ECAB961B830}" type="slidenum">
              <a:rPr lang="en-US" altLang="en-US"/>
              <a:pPr/>
              <a:t>‹#›</a:t>
            </a:fld>
            <a:endParaRPr lang="en-US" altLang="en-US"/>
          </a:p>
        </p:txBody>
      </p:sp>
    </p:spTree>
    <p:extLst>
      <p:ext uri="{BB962C8B-B14F-4D97-AF65-F5344CB8AC3E}">
        <p14:creationId xmlns:p14="http://schemas.microsoft.com/office/powerpoint/2010/main" val="3303012911"/>
      </p:ext>
    </p:extLst>
  </p:cSld>
  <p:clrMapOvr>
    <a:masterClrMapping/>
  </p:clrMapOvr>
  <p:transition xmlns:p14="http://schemas.microsoft.com/office/powerpoint/2010/mai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6A9E0F65-9BAF-4A19-AD10-AF7A1F49F761}" type="slidenum">
              <a:rPr lang="en-US" altLang="en-US"/>
              <a:pPr/>
              <a:t>‹#›</a:t>
            </a:fld>
            <a:endParaRPr lang="en-US" altLang="en-US"/>
          </a:p>
        </p:txBody>
      </p:sp>
    </p:spTree>
    <p:extLst>
      <p:ext uri="{BB962C8B-B14F-4D97-AF65-F5344CB8AC3E}">
        <p14:creationId xmlns:p14="http://schemas.microsoft.com/office/powerpoint/2010/main" val="3522905286"/>
      </p:ext>
    </p:extLst>
  </p:cSld>
  <p:clrMapOvr>
    <a:masterClrMapping/>
  </p:clrMapOvr>
  <p:transition xmlns:p14="http://schemas.microsoft.com/office/powerpoint/2010/mai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EC9C22-832E-4B1B-B750-DD8C16910F51}" type="slidenum">
              <a:rPr lang="en-US" altLang="en-US"/>
              <a:pPr/>
              <a:t>‹#›</a:t>
            </a:fld>
            <a:endParaRPr lang="en-US" altLang="en-US"/>
          </a:p>
        </p:txBody>
      </p:sp>
    </p:spTree>
    <p:extLst>
      <p:ext uri="{BB962C8B-B14F-4D97-AF65-F5344CB8AC3E}">
        <p14:creationId xmlns:p14="http://schemas.microsoft.com/office/powerpoint/2010/main" val="3185059566"/>
      </p:ext>
    </p:extLst>
  </p:cSld>
  <p:clrMapOvr>
    <a:masterClrMapping/>
  </p:clrMapOvr>
  <p:transition xmlns:p14="http://schemas.microsoft.com/office/powerpoint/2010/mai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FC62DC0-B8EB-4B36-A09A-9D9D88D0BB75}" type="slidenum">
              <a:rPr lang="en-US" altLang="en-US"/>
              <a:pPr/>
              <a:t>‹#›</a:t>
            </a:fld>
            <a:endParaRPr lang="en-US" altLang="en-US"/>
          </a:p>
        </p:txBody>
      </p:sp>
    </p:spTree>
    <p:extLst>
      <p:ext uri="{BB962C8B-B14F-4D97-AF65-F5344CB8AC3E}">
        <p14:creationId xmlns:p14="http://schemas.microsoft.com/office/powerpoint/2010/main" val="1288709674"/>
      </p:ext>
    </p:extLst>
  </p:cSld>
  <p:clrMapOvr>
    <a:masterClrMapping/>
  </p:clrMapOvr>
  <p:transition xmlns:p14="http://schemas.microsoft.com/office/powerpoint/2010/mai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sz="1800"/>
            </a:lvl1pPr>
          </a:lstStyle>
          <a:p>
            <a:endParaRPr lang="en-US" altLang="en-US"/>
          </a:p>
        </p:txBody>
      </p:sp>
      <p:sp>
        <p:nvSpPr>
          <p:cNvPr id="8" name="Rectangle 5"/>
          <p:cNvSpPr>
            <a:spLocks noGrp="1" noChangeArrowheads="1"/>
          </p:cNvSpPr>
          <p:nvPr>
            <p:ph type="ftr" sz="quarter" idx="11"/>
          </p:nvPr>
        </p:nvSpPr>
        <p:spPr/>
        <p:txBody>
          <a:bodyPr/>
          <a:lstStyle>
            <a:lvl1pPr>
              <a:defRPr sz="1800"/>
            </a:lvl1pPr>
          </a:lstStyle>
          <a:p>
            <a:endParaRPr lang="en-US" altLang="en-US"/>
          </a:p>
        </p:txBody>
      </p:sp>
      <p:sp>
        <p:nvSpPr>
          <p:cNvPr id="9" name="Rectangle 6"/>
          <p:cNvSpPr>
            <a:spLocks noGrp="1" noChangeArrowheads="1"/>
          </p:cNvSpPr>
          <p:nvPr>
            <p:ph type="sldNum" sz="quarter" idx="12"/>
          </p:nvPr>
        </p:nvSpPr>
        <p:spPr/>
        <p:txBody>
          <a:bodyPr/>
          <a:lstStyle>
            <a:lvl1pPr algn="l">
              <a:defRPr sz="1800"/>
            </a:lvl1pPr>
          </a:lstStyle>
          <a:p>
            <a:fld id="{CD28D764-09EC-4958-90A6-4F31288B66C8}" type="slidenum">
              <a:rPr lang="en-US" altLang="en-US"/>
              <a:pPr/>
              <a:t>‹#›</a:t>
            </a:fld>
            <a:endParaRPr lang="en-US" altLang="en-US"/>
          </a:p>
        </p:txBody>
      </p:sp>
    </p:spTree>
    <p:extLst>
      <p:ext uri="{BB962C8B-B14F-4D97-AF65-F5344CB8AC3E}">
        <p14:creationId xmlns:p14="http://schemas.microsoft.com/office/powerpoint/2010/main" val="3556298910"/>
      </p:ext>
    </p:extLst>
  </p:cSld>
  <p:clrMapOvr>
    <a:masterClrMapping/>
  </p:clrMapOvr>
  <p:transition xmlns:p14="http://schemas.microsoft.com/office/powerpoint/2010/mai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CDA388BA-6582-4DF1-BE98-288D224FFCD3}" type="slidenum">
              <a:rPr lang="en-US" altLang="en-US"/>
              <a:pPr/>
              <a:t>‹#›</a:t>
            </a:fld>
            <a:endParaRPr lang="en-US" altLang="en-US"/>
          </a:p>
        </p:txBody>
      </p:sp>
    </p:spTree>
    <p:extLst>
      <p:ext uri="{BB962C8B-B14F-4D97-AF65-F5344CB8AC3E}">
        <p14:creationId xmlns:p14="http://schemas.microsoft.com/office/powerpoint/2010/main" val="482975419"/>
      </p:ext>
    </p:extLst>
  </p:cSld>
  <p:clrMapOvr>
    <a:masterClrMapping/>
  </p:clrMapOvr>
  <p:transition xmlns:p14="http://schemas.microsoft.com/office/powerpoint/2010/mai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800"/>
            </a:lvl1pPr>
          </a:lstStyle>
          <a:p>
            <a:endParaRPr lang="en-US" altLang="en-US"/>
          </a:p>
        </p:txBody>
      </p:sp>
      <p:sp>
        <p:nvSpPr>
          <p:cNvPr id="3" name="Rectangle 5"/>
          <p:cNvSpPr>
            <a:spLocks noGrp="1" noChangeArrowheads="1"/>
          </p:cNvSpPr>
          <p:nvPr>
            <p:ph type="ftr" sz="quarter" idx="11"/>
          </p:nvPr>
        </p:nvSpPr>
        <p:spPr/>
        <p:txBody>
          <a:bodyPr/>
          <a:lstStyle>
            <a:lvl1pPr>
              <a:defRPr sz="1800"/>
            </a:lvl1pPr>
          </a:lstStyle>
          <a:p>
            <a:endParaRPr lang="en-US" altLang="en-US"/>
          </a:p>
        </p:txBody>
      </p:sp>
      <p:sp>
        <p:nvSpPr>
          <p:cNvPr id="4" name="Rectangle 6"/>
          <p:cNvSpPr>
            <a:spLocks noGrp="1" noChangeArrowheads="1"/>
          </p:cNvSpPr>
          <p:nvPr>
            <p:ph type="sldNum" sz="quarter" idx="12"/>
          </p:nvPr>
        </p:nvSpPr>
        <p:spPr/>
        <p:txBody>
          <a:bodyPr/>
          <a:lstStyle>
            <a:lvl1pPr algn="l">
              <a:defRPr sz="1800"/>
            </a:lvl1pPr>
          </a:lstStyle>
          <a:p>
            <a:fld id="{2C244322-41A1-492A-8A80-44493D374216}" type="slidenum">
              <a:rPr lang="en-US" altLang="en-US"/>
              <a:pPr/>
              <a:t>‹#›</a:t>
            </a:fld>
            <a:endParaRPr lang="en-US" altLang="en-US"/>
          </a:p>
        </p:txBody>
      </p:sp>
    </p:spTree>
    <p:extLst>
      <p:ext uri="{BB962C8B-B14F-4D97-AF65-F5344CB8AC3E}">
        <p14:creationId xmlns:p14="http://schemas.microsoft.com/office/powerpoint/2010/main" val="632344268"/>
      </p:ext>
    </p:extLst>
  </p:cSld>
  <p:clrMapOvr>
    <a:masterClrMapping/>
  </p:clrMapOvr>
  <p:transition xmlns:p14="http://schemas.microsoft.com/office/powerpoint/2010/mai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FC86C829-7BCD-4D90-A8C0-9646455387EB}" type="slidenum">
              <a:rPr lang="en-US" altLang="en-US"/>
              <a:pPr/>
              <a:t>‹#›</a:t>
            </a:fld>
            <a:endParaRPr lang="en-US" altLang="en-US"/>
          </a:p>
        </p:txBody>
      </p:sp>
    </p:spTree>
    <p:extLst>
      <p:ext uri="{BB962C8B-B14F-4D97-AF65-F5344CB8AC3E}">
        <p14:creationId xmlns:p14="http://schemas.microsoft.com/office/powerpoint/2010/main" val="167348776"/>
      </p:ext>
    </p:extLst>
  </p:cSld>
  <p:clrMapOvr>
    <a:masterClrMapping/>
  </p:clrMapOvr>
  <p:transition xmlns:p14="http://schemas.microsoft.com/office/powerpoint/2010/mai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3FD475B-3150-4363-B29D-1291D3383F8F}" type="slidenum">
              <a:rPr lang="en-US" altLang="en-US"/>
              <a:pPr/>
              <a:t>‹#›</a:t>
            </a:fld>
            <a:endParaRPr lang="en-US" altLang="en-US"/>
          </a:p>
        </p:txBody>
      </p:sp>
    </p:spTree>
    <p:extLst>
      <p:ext uri="{BB962C8B-B14F-4D97-AF65-F5344CB8AC3E}">
        <p14:creationId xmlns:p14="http://schemas.microsoft.com/office/powerpoint/2010/main" val="2798739338"/>
      </p:ext>
    </p:extLst>
  </p:cSld>
  <p:clrMapOvr>
    <a:masterClrMapping/>
  </p:clrMapOvr>
  <p:transition xmlns:p14="http://schemas.microsoft.com/office/powerpoint/2010/mai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6B04B9E-9452-46F0-98AC-8B6A599D3A69}" type="slidenum">
              <a:rPr lang="en-US" altLang="en-US"/>
              <a:pPr/>
              <a:t>‹#›</a:t>
            </a:fld>
            <a:endParaRPr lang="en-US" altLang="en-US"/>
          </a:p>
        </p:txBody>
      </p:sp>
    </p:spTree>
    <p:extLst>
      <p:ext uri="{BB962C8B-B14F-4D97-AF65-F5344CB8AC3E}">
        <p14:creationId xmlns:p14="http://schemas.microsoft.com/office/powerpoint/2010/main" val="352483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A2F977-5957-4CA8-B215-EE0F37BE7690}" type="slidenum">
              <a:rPr lang="en-US" altLang="en-US"/>
              <a:pPr/>
              <a:t>‹#›</a:t>
            </a:fld>
            <a:endParaRPr lang="en-US" altLang="en-US"/>
          </a:p>
        </p:txBody>
      </p:sp>
    </p:spTree>
    <p:extLst>
      <p:ext uri="{BB962C8B-B14F-4D97-AF65-F5344CB8AC3E}">
        <p14:creationId xmlns:p14="http://schemas.microsoft.com/office/powerpoint/2010/main" val="2216792243"/>
      </p:ext>
    </p:extLst>
  </p:cSld>
  <p:clrMapOvr>
    <a:masterClrMapping/>
  </p:clrMapOvr>
  <p:transition xmlns:p14="http://schemas.microsoft.com/office/powerpoint/2010/mai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ADB64BD4-FBD2-4352-AD8A-45948F27DEB2}" type="slidenum">
              <a:rPr lang="en-US" altLang="en-US"/>
              <a:pPr/>
              <a:t>‹#›</a:t>
            </a:fld>
            <a:endParaRPr lang="en-US" altLang="en-US"/>
          </a:p>
        </p:txBody>
      </p:sp>
    </p:spTree>
    <p:extLst>
      <p:ext uri="{BB962C8B-B14F-4D97-AF65-F5344CB8AC3E}">
        <p14:creationId xmlns:p14="http://schemas.microsoft.com/office/powerpoint/2010/main" val="1482537078"/>
      </p:ext>
    </p:extLst>
  </p:cSld>
  <p:clrMapOvr>
    <a:masterClrMapping/>
  </p:clrMapOvr>
  <p:transition xmlns:p14="http://schemas.microsoft.com/office/powerpoint/2010/mai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40627867"/>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79892642"/>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79128372"/>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78880865"/>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06060410"/>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91565434"/>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6852416"/>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8088231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0E4C1BD-B5AC-4A2E-A846-64C4F222EEEC}" type="slidenum">
              <a:rPr lang="en-US" altLang="en-US"/>
              <a:pPr/>
              <a:t>‹#›</a:t>
            </a:fld>
            <a:endParaRPr lang="en-US" altLang="en-US"/>
          </a:p>
        </p:txBody>
      </p:sp>
    </p:spTree>
    <p:extLst>
      <p:ext uri="{BB962C8B-B14F-4D97-AF65-F5344CB8AC3E}">
        <p14:creationId xmlns:p14="http://schemas.microsoft.com/office/powerpoint/2010/main" val="12149061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27265617"/>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32801877"/>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47030020"/>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a:noFill/>
              </a14:hiddenFill>
            </a:ext>
          </a:extLst>
        </p:spPr>
        <p:txBody>
          <a:bodyPr/>
          <a:lstStyle/>
          <a:p>
            <a:endParaRPr lang="en-GB">
              <a:solidFill>
                <a:srgbClr val="FFFFFF"/>
              </a:solidFill>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GB">
              <a:solidFill>
                <a:srgbClr val="FFFFFF"/>
              </a:solidFill>
            </a:endParaRPr>
          </a:p>
        </p:txBody>
      </p:sp>
      <p:sp>
        <p:nvSpPr>
          <p:cNvPr id="105474"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105475" name="Rectangle 3"/>
          <p:cNvSpPr>
            <a:spLocks noGrp="1" noChangeArrowheads="1"/>
          </p:cNvSpPr>
          <p:nvPr>
            <p:ph type="subTitle" idx="1"/>
          </p:nvPr>
        </p:nvSpPr>
        <p:spPr>
          <a:xfrm>
            <a:off x="2971800" y="4267200"/>
            <a:ext cx="5791200" cy="1447800"/>
          </a:xfrm>
        </p:spPr>
        <p:txBody>
          <a:bodyPr/>
          <a:lstStyle>
            <a:lvl1pPr marL="0" indent="0">
              <a:buFont typeface="Wingdings" pitchFamily="-107"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endParaRPr lang="en-US" alt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fld id="{05280687-F69F-4535-ABCE-2217C50397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972161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5" name="Rectangle 1029"/>
          <p:cNvSpPr>
            <a:spLocks noGrp="1" noChangeArrowheads="1"/>
          </p:cNvSpPr>
          <p:nvPr>
            <p:ph type="sldNum" sz="quarter" idx="11"/>
          </p:nvPr>
        </p:nvSpPr>
        <p:spPr>
          <a:ln/>
        </p:spPr>
        <p:txBody>
          <a:bodyPr/>
          <a:lstStyle>
            <a:lvl1pPr>
              <a:defRPr/>
            </a:lvl1pPr>
          </a:lstStyle>
          <a:p>
            <a:fld id="{BA0343F9-9C36-4875-9E82-91710DAD4A2D}" type="slidenum">
              <a:rPr lang="en-US" altLang="en-US">
                <a:solidFill>
                  <a:srgbClr val="FFFFFF"/>
                </a:solidFill>
              </a:rPr>
              <a:pPr/>
              <a:t>‹#›</a:t>
            </a:fld>
            <a:endParaRPr lang="en-US" altLang="en-US">
              <a:solidFill>
                <a:srgbClr val="FFFFFF"/>
              </a:solidFill>
            </a:endParaRPr>
          </a:p>
        </p:txBody>
      </p:sp>
      <p:sp>
        <p:nvSpPr>
          <p:cNvPr id="6"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368304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5" name="Rectangle 1029"/>
          <p:cNvSpPr>
            <a:spLocks noGrp="1" noChangeArrowheads="1"/>
          </p:cNvSpPr>
          <p:nvPr>
            <p:ph type="sldNum" sz="quarter" idx="11"/>
          </p:nvPr>
        </p:nvSpPr>
        <p:spPr>
          <a:ln/>
        </p:spPr>
        <p:txBody>
          <a:bodyPr/>
          <a:lstStyle>
            <a:lvl1pPr>
              <a:defRPr/>
            </a:lvl1pPr>
          </a:lstStyle>
          <a:p>
            <a:fld id="{228CF1BE-887D-4E3D-AAE9-8795B8FACC1B}" type="slidenum">
              <a:rPr lang="en-US" altLang="en-US">
                <a:solidFill>
                  <a:srgbClr val="FFFFFF"/>
                </a:solidFill>
              </a:rPr>
              <a:pPr/>
              <a:t>‹#›</a:t>
            </a:fld>
            <a:endParaRPr lang="en-US" altLang="en-US">
              <a:solidFill>
                <a:srgbClr val="FFFFFF"/>
              </a:solidFill>
            </a:endParaRPr>
          </a:p>
        </p:txBody>
      </p:sp>
      <p:sp>
        <p:nvSpPr>
          <p:cNvPr id="6"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6001289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6" name="Rectangle 1029"/>
          <p:cNvSpPr>
            <a:spLocks noGrp="1" noChangeArrowheads="1"/>
          </p:cNvSpPr>
          <p:nvPr>
            <p:ph type="sldNum" sz="quarter" idx="11"/>
          </p:nvPr>
        </p:nvSpPr>
        <p:spPr>
          <a:ln/>
        </p:spPr>
        <p:txBody>
          <a:bodyPr/>
          <a:lstStyle>
            <a:lvl1pPr>
              <a:defRPr/>
            </a:lvl1pPr>
          </a:lstStyle>
          <a:p>
            <a:fld id="{3FB15A07-5851-4DA9-85FA-D9077E46FED2}" type="slidenum">
              <a:rPr lang="en-US" altLang="en-US">
                <a:solidFill>
                  <a:srgbClr val="FFFFFF"/>
                </a:solidFill>
              </a:rPr>
              <a:pPr/>
              <a:t>‹#›</a:t>
            </a:fld>
            <a:endParaRPr lang="en-US" altLang="en-US">
              <a:solidFill>
                <a:srgbClr val="FFFFFF"/>
              </a:solidFill>
            </a:endParaRPr>
          </a:p>
        </p:txBody>
      </p:sp>
      <p:sp>
        <p:nvSpPr>
          <p:cNvPr id="7"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403291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8" name="Rectangle 1029"/>
          <p:cNvSpPr>
            <a:spLocks noGrp="1" noChangeArrowheads="1"/>
          </p:cNvSpPr>
          <p:nvPr>
            <p:ph type="sldNum" sz="quarter" idx="11"/>
          </p:nvPr>
        </p:nvSpPr>
        <p:spPr>
          <a:ln/>
        </p:spPr>
        <p:txBody>
          <a:bodyPr/>
          <a:lstStyle>
            <a:lvl1pPr>
              <a:defRPr/>
            </a:lvl1pPr>
          </a:lstStyle>
          <a:p>
            <a:fld id="{EC209D46-239C-4648-9F89-C30302294576}" type="slidenum">
              <a:rPr lang="en-US" altLang="en-US">
                <a:solidFill>
                  <a:srgbClr val="FFFFFF"/>
                </a:solidFill>
              </a:rPr>
              <a:pPr/>
              <a:t>‹#›</a:t>
            </a:fld>
            <a:endParaRPr lang="en-US" altLang="en-US">
              <a:solidFill>
                <a:srgbClr val="FFFFFF"/>
              </a:solidFill>
            </a:endParaRPr>
          </a:p>
        </p:txBody>
      </p:sp>
      <p:sp>
        <p:nvSpPr>
          <p:cNvPr id="9"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3455451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4" name="Rectangle 1029"/>
          <p:cNvSpPr>
            <a:spLocks noGrp="1" noChangeArrowheads="1"/>
          </p:cNvSpPr>
          <p:nvPr>
            <p:ph type="sldNum" sz="quarter" idx="11"/>
          </p:nvPr>
        </p:nvSpPr>
        <p:spPr>
          <a:ln/>
        </p:spPr>
        <p:txBody>
          <a:bodyPr/>
          <a:lstStyle>
            <a:lvl1pPr>
              <a:defRPr/>
            </a:lvl1pPr>
          </a:lstStyle>
          <a:p>
            <a:fld id="{D3779057-B6A6-4DDB-8CB0-99D13DF74119}" type="slidenum">
              <a:rPr lang="en-US" altLang="en-US">
                <a:solidFill>
                  <a:srgbClr val="FFFFFF"/>
                </a:solidFill>
              </a:rPr>
              <a:pPr/>
              <a:t>‹#›</a:t>
            </a:fld>
            <a:endParaRPr lang="en-US" altLang="en-US">
              <a:solidFill>
                <a:srgbClr val="FFFFFF"/>
              </a:solidFill>
            </a:endParaRPr>
          </a:p>
        </p:txBody>
      </p:sp>
      <p:sp>
        <p:nvSpPr>
          <p:cNvPr id="5"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8229952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3" name="Rectangle 1029"/>
          <p:cNvSpPr>
            <a:spLocks noGrp="1" noChangeArrowheads="1"/>
          </p:cNvSpPr>
          <p:nvPr>
            <p:ph type="sldNum" sz="quarter" idx="11"/>
          </p:nvPr>
        </p:nvSpPr>
        <p:spPr>
          <a:ln/>
        </p:spPr>
        <p:txBody>
          <a:bodyPr/>
          <a:lstStyle>
            <a:lvl1pPr>
              <a:defRPr/>
            </a:lvl1pPr>
          </a:lstStyle>
          <a:p>
            <a:fld id="{3BE91AF4-34A4-4BC3-893C-F8B14C3FC3CD}" type="slidenum">
              <a:rPr lang="en-US" altLang="en-US">
                <a:solidFill>
                  <a:srgbClr val="FFFFFF"/>
                </a:solidFill>
              </a:rPr>
              <a:pPr/>
              <a:t>‹#›</a:t>
            </a:fld>
            <a:endParaRPr lang="en-US" altLang="en-US">
              <a:solidFill>
                <a:srgbClr val="FFFFFF"/>
              </a:solidFill>
            </a:endParaRPr>
          </a:p>
        </p:txBody>
      </p:sp>
      <p:sp>
        <p:nvSpPr>
          <p:cNvPr id="4"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960123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C1E1EC-78D7-4B64-8286-331D4E927CFA}" type="slidenum">
              <a:rPr lang="en-US" altLang="en-US"/>
              <a:pPr/>
              <a:t>‹#›</a:t>
            </a:fld>
            <a:endParaRPr lang="en-US" altLang="en-US"/>
          </a:p>
        </p:txBody>
      </p:sp>
    </p:spTree>
    <p:extLst>
      <p:ext uri="{BB962C8B-B14F-4D97-AF65-F5344CB8AC3E}">
        <p14:creationId xmlns:p14="http://schemas.microsoft.com/office/powerpoint/2010/main" val="12350912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6" name="Rectangle 1029"/>
          <p:cNvSpPr>
            <a:spLocks noGrp="1" noChangeArrowheads="1"/>
          </p:cNvSpPr>
          <p:nvPr>
            <p:ph type="sldNum" sz="quarter" idx="11"/>
          </p:nvPr>
        </p:nvSpPr>
        <p:spPr>
          <a:ln/>
        </p:spPr>
        <p:txBody>
          <a:bodyPr/>
          <a:lstStyle>
            <a:lvl1pPr>
              <a:defRPr/>
            </a:lvl1pPr>
          </a:lstStyle>
          <a:p>
            <a:fld id="{35085C5D-39E8-4EEE-B273-F80DC0EC8D97}" type="slidenum">
              <a:rPr lang="en-US" altLang="en-US">
                <a:solidFill>
                  <a:srgbClr val="FFFFFF"/>
                </a:solidFill>
              </a:rPr>
              <a:pPr/>
              <a:t>‹#›</a:t>
            </a:fld>
            <a:endParaRPr lang="en-US" altLang="en-US">
              <a:solidFill>
                <a:srgbClr val="FFFFFF"/>
              </a:solidFill>
            </a:endParaRPr>
          </a:p>
        </p:txBody>
      </p:sp>
      <p:sp>
        <p:nvSpPr>
          <p:cNvPr id="7"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65709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6" name="Rectangle 1029"/>
          <p:cNvSpPr>
            <a:spLocks noGrp="1" noChangeArrowheads="1"/>
          </p:cNvSpPr>
          <p:nvPr>
            <p:ph type="sldNum" sz="quarter" idx="11"/>
          </p:nvPr>
        </p:nvSpPr>
        <p:spPr>
          <a:ln/>
        </p:spPr>
        <p:txBody>
          <a:bodyPr/>
          <a:lstStyle>
            <a:lvl1pPr>
              <a:defRPr/>
            </a:lvl1pPr>
          </a:lstStyle>
          <a:p>
            <a:fld id="{8C5F288C-2F89-4C4C-80AD-49840D6D2290}" type="slidenum">
              <a:rPr lang="en-US" altLang="en-US">
                <a:solidFill>
                  <a:srgbClr val="FFFFFF"/>
                </a:solidFill>
              </a:rPr>
              <a:pPr/>
              <a:t>‹#›</a:t>
            </a:fld>
            <a:endParaRPr lang="en-US" altLang="en-US">
              <a:solidFill>
                <a:srgbClr val="FFFFFF"/>
              </a:solidFill>
            </a:endParaRPr>
          </a:p>
        </p:txBody>
      </p:sp>
      <p:sp>
        <p:nvSpPr>
          <p:cNvPr id="7"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789531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5" name="Rectangle 1029"/>
          <p:cNvSpPr>
            <a:spLocks noGrp="1" noChangeArrowheads="1"/>
          </p:cNvSpPr>
          <p:nvPr>
            <p:ph type="sldNum" sz="quarter" idx="11"/>
          </p:nvPr>
        </p:nvSpPr>
        <p:spPr>
          <a:ln/>
        </p:spPr>
        <p:txBody>
          <a:bodyPr/>
          <a:lstStyle>
            <a:lvl1pPr>
              <a:defRPr/>
            </a:lvl1pPr>
          </a:lstStyle>
          <a:p>
            <a:fld id="{011799C5-F668-481D-8D62-75E5D3B8137C}" type="slidenum">
              <a:rPr lang="en-US" altLang="en-US">
                <a:solidFill>
                  <a:srgbClr val="FFFFFF"/>
                </a:solidFill>
              </a:rPr>
              <a:pPr/>
              <a:t>‹#›</a:t>
            </a:fld>
            <a:endParaRPr lang="en-US" altLang="en-US">
              <a:solidFill>
                <a:srgbClr val="FFFFFF"/>
              </a:solidFill>
            </a:endParaRPr>
          </a:p>
        </p:txBody>
      </p:sp>
      <p:sp>
        <p:nvSpPr>
          <p:cNvPr id="6"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931423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5" name="Rectangle 1029"/>
          <p:cNvSpPr>
            <a:spLocks noGrp="1" noChangeArrowheads="1"/>
          </p:cNvSpPr>
          <p:nvPr>
            <p:ph type="sldNum" sz="quarter" idx="11"/>
          </p:nvPr>
        </p:nvSpPr>
        <p:spPr>
          <a:ln/>
        </p:spPr>
        <p:txBody>
          <a:bodyPr/>
          <a:lstStyle>
            <a:lvl1pPr>
              <a:defRPr/>
            </a:lvl1pPr>
          </a:lstStyle>
          <a:p>
            <a:fld id="{89940672-C697-4186-88BF-BF7E68218252}" type="slidenum">
              <a:rPr lang="en-US" altLang="en-US">
                <a:solidFill>
                  <a:srgbClr val="FFFFFF"/>
                </a:solidFill>
              </a:rPr>
              <a:pPr/>
              <a:t>‹#›</a:t>
            </a:fld>
            <a:endParaRPr lang="en-US" altLang="en-US">
              <a:solidFill>
                <a:srgbClr val="FFFFFF"/>
              </a:solidFill>
            </a:endParaRPr>
          </a:p>
        </p:txBody>
      </p:sp>
      <p:sp>
        <p:nvSpPr>
          <p:cNvPr id="6"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9212154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EC234E0D-9AFF-4389-82F2-FBE2028EF1E8}" type="slidenum">
              <a:rPr lang="en-US" altLang="en-US"/>
              <a:pPr/>
              <a:t>‹#›</a:t>
            </a:fld>
            <a:endParaRPr lang="en-US" altLang="en-US"/>
          </a:p>
        </p:txBody>
      </p:sp>
    </p:spTree>
    <p:extLst>
      <p:ext uri="{BB962C8B-B14F-4D97-AF65-F5344CB8AC3E}">
        <p14:creationId xmlns:p14="http://schemas.microsoft.com/office/powerpoint/2010/main" val="1446259980"/>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4B9DE70-1BAE-46D5-9DB2-876E8D14913D}" type="slidenum">
              <a:rPr lang="en-US" altLang="en-US"/>
              <a:pPr/>
              <a:t>‹#›</a:t>
            </a:fld>
            <a:endParaRPr lang="en-US" altLang="en-US"/>
          </a:p>
        </p:txBody>
      </p:sp>
    </p:spTree>
    <p:extLst>
      <p:ext uri="{BB962C8B-B14F-4D97-AF65-F5344CB8AC3E}">
        <p14:creationId xmlns:p14="http://schemas.microsoft.com/office/powerpoint/2010/main" val="1163294036"/>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D091F830-95C9-48F6-B5E8-AC9BC598C261}" type="slidenum">
              <a:rPr lang="en-US" altLang="en-US"/>
              <a:pPr/>
              <a:t>‹#›</a:t>
            </a:fld>
            <a:endParaRPr lang="en-US" altLang="en-US"/>
          </a:p>
        </p:txBody>
      </p:sp>
    </p:spTree>
    <p:extLst>
      <p:ext uri="{BB962C8B-B14F-4D97-AF65-F5344CB8AC3E}">
        <p14:creationId xmlns:p14="http://schemas.microsoft.com/office/powerpoint/2010/main" val="1490152730"/>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4DECE7D0-F71A-478E-BA98-76FBF6B7D87B}" type="slidenum">
              <a:rPr lang="en-US" altLang="en-US"/>
              <a:pPr/>
              <a:t>‹#›</a:t>
            </a:fld>
            <a:endParaRPr lang="en-US" altLang="en-US"/>
          </a:p>
        </p:txBody>
      </p:sp>
    </p:spTree>
    <p:extLst>
      <p:ext uri="{BB962C8B-B14F-4D97-AF65-F5344CB8AC3E}">
        <p14:creationId xmlns:p14="http://schemas.microsoft.com/office/powerpoint/2010/main" val="2495130923"/>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FEE3F2EB-2A0E-4D8C-8477-45DB37941BB0}" type="slidenum">
              <a:rPr lang="en-US" altLang="en-US"/>
              <a:pPr/>
              <a:t>‹#›</a:t>
            </a:fld>
            <a:endParaRPr lang="en-US" altLang="en-US"/>
          </a:p>
        </p:txBody>
      </p:sp>
    </p:spTree>
    <p:extLst>
      <p:ext uri="{BB962C8B-B14F-4D97-AF65-F5344CB8AC3E}">
        <p14:creationId xmlns:p14="http://schemas.microsoft.com/office/powerpoint/2010/main" val="1855026652"/>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7C97C13C-7886-4CB6-9D36-2D5A81FA0C00}" type="slidenum">
              <a:rPr lang="en-US" altLang="en-US"/>
              <a:pPr/>
              <a:t>‹#›</a:t>
            </a:fld>
            <a:endParaRPr lang="en-US" altLang="en-US"/>
          </a:p>
        </p:txBody>
      </p:sp>
    </p:spTree>
    <p:extLst>
      <p:ext uri="{BB962C8B-B14F-4D97-AF65-F5344CB8AC3E}">
        <p14:creationId xmlns:p14="http://schemas.microsoft.com/office/powerpoint/2010/main" val="1927910788"/>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68711A1F-B6D2-4C99-84DD-70A804648CAA}" type="slidenum">
              <a:rPr lang="en-US" altLang="en-US"/>
              <a:pPr/>
              <a:t>‹#›</a:t>
            </a:fld>
            <a:endParaRPr lang="en-US" altLang="en-US"/>
          </a:p>
        </p:txBody>
      </p:sp>
    </p:spTree>
    <p:extLst>
      <p:ext uri="{BB962C8B-B14F-4D97-AF65-F5344CB8AC3E}">
        <p14:creationId xmlns:p14="http://schemas.microsoft.com/office/powerpoint/2010/main" val="13032183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F7CE953A-DB4C-46AB-B4D4-DBE01FFE467D}" type="slidenum">
              <a:rPr lang="en-US" altLang="en-US"/>
              <a:pPr/>
              <a:t>‹#›</a:t>
            </a:fld>
            <a:endParaRPr lang="en-US" altLang="en-US"/>
          </a:p>
        </p:txBody>
      </p:sp>
    </p:spTree>
    <p:extLst>
      <p:ext uri="{BB962C8B-B14F-4D97-AF65-F5344CB8AC3E}">
        <p14:creationId xmlns:p14="http://schemas.microsoft.com/office/powerpoint/2010/main" val="2519238020"/>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00B0ECA1-DFB6-496C-A7FC-707FD18569F9}" type="slidenum">
              <a:rPr lang="en-US" altLang="en-US"/>
              <a:pPr/>
              <a:t>‹#›</a:t>
            </a:fld>
            <a:endParaRPr lang="en-US" altLang="en-US"/>
          </a:p>
        </p:txBody>
      </p:sp>
    </p:spTree>
    <p:extLst>
      <p:ext uri="{BB962C8B-B14F-4D97-AF65-F5344CB8AC3E}">
        <p14:creationId xmlns:p14="http://schemas.microsoft.com/office/powerpoint/2010/main" val="3542378725"/>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9B9AB30-BC98-4C40-B925-B6B68BA070A5}" type="slidenum">
              <a:rPr lang="en-US" altLang="en-US"/>
              <a:pPr/>
              <a:t>‹#›</a:t>
            </a:fld>
            <a:endParaRPr lang="en-US" altLang="en-US"/>
          </a:p>
        </p:txBody>
      </p:sp>
    </p:spTree>
    <p:extLst>
      <p:ext uri="{BB962C8B-B14F-4D97-AF65-F5344CB8AC3E}">
        <p14:creationId xmlns:p14="http://schemas.microsoft.com/office/powerpoint/2010/main" val="572687334"/>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009F349A-5F01-4D21-8E49-CAB568917C9B}" type="slidenum">
              <a:rPr lang="en-US" altLang="en-US"/>
              <a:pPr/>
              <a:t>‹#›</a:t>
            </a:fld>
            <a:endParaRPr lang="en-US" altLang="en-US"/>
          </a:p>
        </p:txBody>
      </p:sp>
    </p:spTree>
    <p:extLst>
      <p:ext uri="{BB962C8B-B14F-4D97-AF65-F5344CB8AC3E}">
        <p14:creationId xmlns:p14="http://schemas.microsoft.com/office/powerpoint/2010/main" val="147009866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BDE4B0F5-8599-4DFB-8DB3-671DADE2C2C0}" type="slidenum">
              <a:rPr lang="en-US" altLang="en-US"/>
              <a:pPr/>
              <a:t>‹#›</a:t>
            </a:fld>
            <a:endParaRPr lang="en-US" altLang="en-US"/>
          </a:p>
        </p:txBody>
      </p:sp>
    </p:spTree>
    <p:extLst>
      <p:ext uri="{BB962C8B-B14F-4D97-AF65-F5344CB8AC3E}">
        <p14:creationId xmlns:p14="http://schemas.microsoft.com/office/powerpoint/2010/main" val="654943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F8D1809-9E55-4EE3-AC3B-A5DBE5863150}" type="slidenum">
              <a:rPr lang="en-US" altLang="en-US"/>
              <a:pPr/>
              <a:t>‹#›</a:t>
            </a:fld>
            <a:endParaRPr lang="en-US" altLang="en-US"/>
          </a:p>
        </p:txBody>
      </p:sp>
    </p:spTree>
    <p:extLst>
      <p:ext uri="{BB962C8B-B14F-4D97-AF65-F5344CB8AC3E}">
        <p14:creationId xmlns:p14="http://schemas.microsoft.com/office/powerpoint/2010/main" val="273302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2956475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A9EF651C-1F98-43D8-9CB7-BEFE2CABF3BE}" type="slidenum">
              <a:rPr lang="en-US" altLang="en-US"/>
              <a:pPr/>
              <a:t>‹#›</a:t>
            </a:fld>
            <a:endParaRPr lang="en-US" altLang="en-US"/>
          </a:p>
        </p:txBody>
      </p:sp>
    </p:spTree>
    <p:extLst>
      <p:ext uri="{BB962C8B-B14F-4D97-AF65-F5344CB8AC3E}">
        <p14:creationId xmlns:p14="http://schemas.microsoft.com/office/powerpoint/2010/main" val="1068514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BBC3587-437E-489D-BE9F-7E9ECB6A5D08}" type="slidenum">
              <a:rPr lang="en-US" altLang="en-US"/>
              <a:pPr/>
              <a:t>‹#›</a:t>
            </a:fld>
            <a:endParaRPr lang="en-US" altLang="en-US"/>
          </a:p>
        </p:txBody>
      </p:sp>
    </p:spTree>
    <p:extLst>
      <p:ext uri="{BB962C8B-B14F-4D97-AF65-F5344CB8AC3E}">
        <p14:creationId xmlns:p14="http://schemas.microsoft.com/office/powerpoint/2010/main" val="3896574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EFFEB5B-6882-4785-A4C8-F66F120D7A3A}" type="slidenum">
              <a:rPr lang="en-US" altLang="en-US"/>
              <a:pPr/>
              <a:t>‹#›</a:t>
            </a:fld>
            <a:endParaRPr lang="en-US" altLang="en-US"/>
          </a:p>
        </p:txBody>
      </p:sp>
    </p:spTree>
    <p:extLst>
      <p:ext uri="{BB962C8B-B14F-4D97-AF65-F5344CB8AC3E}">
        <p14:creationId xmlns:p14="http://schemas.microsoft.com/office/powerpoint/2010/main" val="456953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E65F1A62-0F90-4B2A-AB4E-42041309C901}" type="slidenum">
              <a:rPr lang="en-US" altLang="en-US"/>
              <a:pPr/>
              <a:t>‹#›</a:t>
            </a:fld>
            <a:endParaRPr lang="en-US" altLang="en-US"/>
          </a:p>
        </p:txBody>
      </p:sp>
    </p:spTree>
    <p:extLst>
      <p:ext uri="{BB962C8B-B14F-4D97-AF65-F5344CB8AC3E}">
        <p14:creationId xmlns:p14="http://schemas.microsoft.com/office/powerpoint/2010/main" val="264861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C58C1E6-6D74-4E0C-B8C0-42FD10CC91DC}" type="slidenum">
              <a:rPr lang="en-US" altLang="en-US"/>
              <a:pPr/>
              <a:t>‹#›</a:t>
            </a:fld>
            <a:endParaRPr lang="en-US" altLang="en-US"/>
          </a:p>
        </p:txBody>
      </p:sp>
    </p:spTree>
    <p:extLst>
      <p:ext uri="{BB962C8B-B14F-4D97-AF65-F5344CB8AC3E}">
        <p14:creationId xmlns:p14="http://schemas.microsoft.com/office/powerpoint/2010/main" val="2755028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829117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88050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868074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33308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3740213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2826940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23479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83721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2584890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624324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34787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3696899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96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396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CA61BDE-1F42-4215-B56A-3C00B1356E65}" type="slidenum">
              <a:rPr lang="en-US" altLang="en-US"/>
              <a:pPr/>
              <a:t>‹#›</a:t>
            </a:fld>
            <a:endParaRPr lang="en-US" altLang="en-US"/>
          </a:p>
        </p:txBody>
      </p:sp>
    </p:spTree>
    <p:extLst>
      <p:ext uri="{BB962C8B-B14F-4D97-AF65-F5344CB8AC3E}">
        <p14:creationId xmlns:p14="http://schemas.microsoft.com/office/powerpoint/2010/main" val="3113122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22D1C2B-D819-4A0C-9AB7-84416E6AFB63}" type="slidenum">
              <a:rPr lang="en-US" altLang="en-US"/>
              <a:pPr/>
              <a:t>‹#›</a:t>
            </a:fld>
            <a:endParaRPr lang="en-US" altLang="en-US"/>
          </a:p>
        </p:txBody>
      </p:sp>
    </p:spTree>
    <p:extLst>
      <p:ext uri="{BB962C8B-B14F-4D97-AF65-F5344CB8AC3E}">
        <p14:creationId xmlns:p14="http://schemas.microsoft.com/office/powerpoint/2010/main" val="3200305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642D049-0887-429E-A32A-154D564593B8}" type="slidenum">
              <a:rPr lang="en-US" altLang="en-US"/>
              <a:pPr/>
              <a:t>‹#›</a:t>
            </a:fld>
            <a:endParaRPr lang="en-US" altLang="en-US"/>
          </a:p>
        </p:txBody>
      </p:sp>
    </p:spTree>
    <p:extLst>
      <p:ext uri="{BB962C8B-B14F-4D97-AF65-F5344CB8AC3E}">
        <p14:creationId xmlns:p14="http://schemas.microsoft.com/office/powerpoint/2010/main" val="101483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805C5C3-8D23-4079-9963-A2B374A303CF}" type="slidenum">
              <a:rPr lang="en-US" altLang="en-US"/>
              <a:pPr/>
              <a:t>‹#›</a:t>
            </a:fld>
            <a:endParaRPr lang="en-US" altLang="en-US"/>
          </a:p>
        </p:txBody>
      </p:sp>
    </p:spTree>
    <p:extLst>
      <p:ext uri="{BB962C8B-B14F-4D97-AF65-F5344CB8AC3E}">
        <p14:creationId xmlns:p14="http://schemas.microsoft.com/office/powerpoint/2010/main" val="43145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2312607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EE83290-9541-4091-8679-0E65792CFA37}" type="slidenum">
              <a:rPr lang="en-US" altLang="en-US"/>
              <a:pPr/>
              <a:t>‹#›</a:t>
            </a:fld>
            <a:endParaRPr lang="en-US" altLang="en-US"/>
          </a:p>
        </p:txBody>
      </p:sp>
    </p:spTree>
    <p:extLst>
      <p:ext uri="{BB962C8B-B14F-4D97-AF65-F5344CB8AC3E}">
        <p14:creationId xmlns:p14="http://schemas.microsoft.com/office/powerpoint/2010/main" val="2412819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7CF31936-4F4E-45F6-9414-44FE0C4F3F62}" type="slidenum">
              <a:rPr lang="en-US" altLang="en-US"/>
              <a:pPr/>
              <a:t>‹#›</a:t>
            </a:fld>
            <a:endParaRPr lang="en-US" altLang="en-US"/>
          </a:p>
        </p:txBody>
      </p:sp>
    </p:spTree>
    <p:extLst>
      <p:ext uri="{BB962C8B-B14F-4D97-AF65-F5344CB8AC3E}">
        <p14:creationId xmlns:p14="http://schemas.microsoft.com/office/powerpoint/2010/main" val="343618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615E2942-8B6B-44C5-8A13-071B64543A0D}" type="slidenum">
              <a:rPr lang="en-US" altLang="en-US"/>
              <a:pPr/>
              <a:t>‹#›</a:t>
            </a:fld>
            <a:endParaRPr lang="en-US" altLang="en-US"/>
          </a:p>
        </p:txBody>
      </p:sp>
    </p:spTree>
    <p:extLst>
      <p:ext uri="{BB962C8B-B14F-4D97-AF65-F5344CB8AC3E}">
        <p14:creationId xmlns:p14="http://schemas.microsoft.com/office/powerpoint/2010/main" val="2811285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2179DEE9-37D5-49F4-9942-ECAA0F3D63C3}" type="slidenum">
              <a:rPr lang="en-US" altLang="en-US"/>
              <a:pPr/>
              <a:t>‹#›</a:t>
            </a:fld>
            <a:endParaRPr lang="en-US" altLang="en-US"/>
          </a:p>
        </p:txBody>
      </p:sp>
    </p:spTree>
    <p:extLst>
      <p:ext uri="{BB962C8B-B14F-4D97-AF65-F5344CB8AC3E}">
        <p14:creationId xmlns:p14="http://schemas.microsoft.com/office/powerpoint/2010/main" val="2693488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CCC9546F-785B-49DF-AA1B-D973B33CF75F}" type="slidenum">
              <a:rPr lang="en-US" altLang="en-US"/>
              <a:pPr/>
              <a:t>‹#›</a:t>
            </a:fld>
            <a:endParaRPr lang="en-US" altLang="en-US"/>
          </a:p>
        </p:txBody>
      </p:sp>
    </p:spTree>
    <p:extLst>
      <p:ext uri="{BB962C8B-B14F-4D97-AF65-F5344CB8AC3E}">
        <p14:creationId xmlns:p14="http://schemas.microsoft.com/office/powerpoint/2010/main" val="1414194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583016BD-0B09-4756-8B24-04D21DB56FA8}" type="slidenum">
              <a:rPr lang="en-US" altLang="en-US"/>
              <a:pPr/>
              <a:t>‹#›</a:t>
            </a:fld>
            <a:endParaRPr lang="en-US" altLang="en-US"/>
          </a:p>
        </p:txBody>
      </p:sp>
    </p:spTree>
    <p:extLst>
      <p:ext uri="{BB962C8B-B14F-4D97-AF65-F5344CB8AC3E}">
        <p14:creationId xmlns:p14="http://schemas.microsoft.com/office/powerpoint/2010/main" val="1770588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9171FBA3-2765-4846-A22A-14CCC7C84DB3}" type="slidenum">
              <a:rPr lang="en-US" altLang="en-US"/>
              <a:pPr/>
              <a:t>‹#›</a:t>
            </a:fld>
            <a:endParaRPr lang="en-US" altLang="en-US"/>
          </a:p>
        </p:txBody>
      </p:sp>
    </p:spTree>
    <p:extLst>
      <p:ext uri="{BB962C8B-B14F-4D97-AF65-F5344CB8AC3E}">
        <p14:creationId xmlns:p14="http://schemas.microsoft.com/office/powerpoint/2010/main" val="509831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42691" name="Rectangle 1027"/>
          <p:cNvSpPr>
            <a:spLocks noGrp="1" noChangeArrowheads="1"/>
          </p:cNvSpPr>
          <p:nvPr>
            <p:ph type="subTitle" idx="1"/>
          </p:nvPr>
        </p:nvSpPr>
        <p:spPr>
          <a:xfrm>
            <a:off x="1371600" y="38100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6B0B92D-8B03-4712-ACAC-50B9BF197C27}" type="slidenum">
              <a:rPr lang="en-US" altLang="en-US"/>
              <a:pPr/>
              <a:t>‹#›</a:t>
            </a:fld>
            <a:endParaRPr lang="en-US" altLang="en-US"/>
          </a:p>
        </p:txBody>
      </p:sp>
    </p:spTree>
    <p:extLst>
      <p:ext uri="{BB962C8B-B14F-4D97-AF65-F5344CB8AC3E}">
        <p14:creationId xmlns:p14="http://schemas.microsoft.com/office/powerpoint/2010/main" val="23995614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F443B6-4F4E-4BD5-8CC5-243E6FD10078}" type="slidenum">
              <a:rPr lang="en-US" altLang="en-US"/>
              <a:pPr/>
              <a:t>‹#›</a:t>
            </a:fld>
            <a:endParaRPr lang="en-US" altLang="en-US"/>
          </a:p>
        </p:txBody>
      </p:sp>
    </p:spTree>
    <p:extLst>
      <p:ext uri="{BB962C8B-B14F-4D97-AF65-F5344CB8AC3E}">
        <p14:creationId xmlns:p14="http://schemas.microsoft.com/office/powerpoint/2010/main" val="75166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DF5606D-8CA9-4C22-BC97-24E39DA7A405}" type="slidenum">
              <a:rPr lang="en-US" altLang="en-US"/>
              <a:pPr/>
              <a:t>‹#›</a:t>
            </a:fld>
            <a:endParaRPr lang="en-US" altLang="en-US"/>
          </a:p>
        </p:txBody>
      </p:sp>
    </p:spTree>
    <p:extLst>
      <p:ext uri="{BB962C8B-B14F-4D97-AF65-F5344CB8AC3E}">
        <p14:creationId xmlns:p14="http://schemas.microsoft.com/office/powerpoint/2010/main" val="2048727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3535420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81294969-B2D3-4D82-9CA0-80E7CDD356BD}" type="slidenum">
              <a:rPr lang="en-US" altLang="en-US"/>
              <a:pPr/>
              <a:t>‹#›</a:t>
            </a:fld>
            <a:endParaRPr lang="en-US" altLang="en-US"/>
          </a:p>
        </p:txBody>
      </p:sp>
    </p:spTree>
    <p:extLst>
      <p:ext uri="{BB962C8B-B14F-4D97-AF65-F5344CB8AC3E}">
        <p14:creationId xmlns:p14="http://schemas.microsoft.com/office/powerpoint/2010/main" val="1792852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9E6745C-2EED-4078-B1AF-52FD40F36F08}" type="slidenum">
              <a:rPr lang="en-US" altLang="en-US"/>
              <a:pPr/>
              <a:t>‹#›</a:t>
            </a:fld>
            <a:endParaRPr lang="en-US" altLang="en-US"/>
          </a:p>
        </p:txBody>
      </p:sp>
    </p:spTree>
    <p:extLst>
      <p:ext uri="{BB962C8B-B14F-4D97-AF65-F5344CB8AC3E}">
        <p14:creationId xmlns:p14="http://schemas.microsoft.com/office/powerpoint/2010/main" val="1721553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31EB9514-436A-4C63-A047-8603F6FE1602}" type="slidenum">
              <a:rPr lang="en-US" altLang="en-US"/>
              <a:pPr/>
              <a:t>‹#›</a:t>
            </a:fld>
            <a:endParaRPr lang="en-US" altLang="en-US"/>
          </a:p>
        </p:txBody>
      </p:sp>
    </p:spTree>
    <p:extLst>
      <p:ext uri="{BB962C8B-B14F-4D97-AF65-F5344CB8AC3E}">
        <p14:creationId xmlns:p14="http://schemas.microsoft.com/office/powerpoint/2010/main" val="1442512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0496E35D-14E1-48E7-9C7C-F0A4243243DE}" type="slidenum">
              <a:rPr lang="en-US" altLang="en-US"/>
              <a:pPr/>
              <a:t>‹#›</a:t>
            </a:fld>
            <a:endParaRPr lang="en-US" altLang="en-US"/>
          </a:p>
        </p:txBody>
      </p:sp>
    </p:spTree>
    <p:extLst>
      <p:ext uri="{BB962C8B-B14F-4D97-AF65-F5344CB8AC3E}">
        <p14:creationId xmlns:p14="http://schemas.microsoft.com/office/powerpoint/2010/main" val="2896308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E0ACC207-2A7F-4B16-97F6-0EB806CFF2A3}" type="slidenum">
              <a:rPr lang="en-US" altLang="en-US"/>
              <a:pPr/>
              <a:t>‹#›</a:t>
            </a:fld>
            <a:endParaRPr lang="en-US" altLang="en-US"/>
          </a:p>
        </p:txBody>
      </p:sp>
    </p:spTree>
    <p:extLst>
      <p:ext uri="{BB962C8B-B14F-4D97-AF65-F5344CB8AC3E}">
        <p14:creationId xmlns:p14="http://schemas.microsoft.com/office/powerpoint/2010/main" val="591140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D651201-0DE1-4EE4-8FBA-13AAE919355F}" type="slidenum">
              <a:rPr lang="en-US" altLang="en-US"/>
              <a:pPr/>
              <a:t>‹#›</a:t>
            </a:fld>
            <a:endParaRPr lang="en-US" altLang="en-US"/>
          </a:p>
        </p:txBody>
      </p:sp>
    </p:spTree>
    <p:extLst>
      <p:ext uri="{BB962C8B-B14F-4D97-AF65-F5344CB8AC3E}">
        <p14:creationId xmlns:p14="http://schemas.microsoft.com/office/powerpoint/2010/main" val="1312485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83D6F8D-1458-4A7E-9445-B4376E2BE777}" type="slidenum">
              <a:rPr lang="en-US" altLang="en-US"/>
              <a:pPr/>
              <a:t>‹#›</a:t>
            </a:fld>
            <a:endParaRPr lang="en-US" altLang="en-US"/>
          </a:p>
        </p:txBody>
      </p:sp>
    </p:spTree>
    <p:extLst>
      <p:ext uri="{BB962C8B-B14F-4D97-AF65-F5344CB8AC3E}">
        <p14:creationId xmlns:p14="http://schemas.microsoft.com/office/powerpoint/2010/main" val="3096407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DB3352A-8267-4748-AE09-7D40FC4BAA7F}" type="slidenum">
              <a:rPr lang="en-US" altLang="en-US"/>
              <a:pPr/>
              <a:t>‹#›</a:t>
            </a:fld>
            <a:endParaRPr lang="en-US" altLang="en-US"/>
          </a:p>
        </p:txBody>
      </p:sp>
    </p:spTree>
    <p:extLst>
      <p:ext uri="{BB962C8B-B14F-4D97-AF65-F5344CB8AC3E}">
        <p14:creationId xmlns:p14="http://schemas.microsoft.com/office/powerpoint/2010/main" val="2475800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F57433F6-4819-4E30-9D6B-1D5E2FF9E951}" type="slidenum">
              <a:rPr lang="en-US" altLang="en-US"/>
              <a:pPr/>
              <a:t>‹#›</a:t>
            </a:fld>
            <a:endParaRPr lang="en-US" altLang="en-US"/>
          </a:p>
        </p:txBody>
      </p:sp>
    </p:spTree>
    <p:extLst>
      <p:ext uri="{BB962C8B-B14F-4D97-AF65-F5344CB8AC3E}">
        <p14:creationId xmlns:p14="http://schemas.microsoft.com/office/powerpoint/2010/main" val="2753045736"/>
      </p:ext>
    </p:extLst>
  </p:cSld>
  <p:clrMapOvr>
    <a:masterClrMapping/>
  </p:clrMapOvr>
  <p:transition xmlns:p14="http://schemas.microsoft.com/office/powerpoint/2010/mai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B5B8308D-7B1E-44AB-8C26-134A647D8305}" type="slidenum">
              <a:rPr lang="en-US" altLang="en-US"/>
              <a:pPr/>
              <a:t>‹#›</a:t>
            </a:fld>
            <a:endParaRPr lang="en-US" altLang="en-US"/>
          </a:p>
        </p:txBody>
      </p:sp>
    </p:spTree>
    <p:extLst>
      <p:ext uri="{BB962C8B-B14F-4D97-AF65-F5344CB8AC3E}">
        <p14:creationId xmlns:p14="http://schemas.microsoft.com/office/powerpoint/2010/main" val="1925739751"/>
      </p:ext>
    </p:extLst>
  </p:cSld>
  <p:clrMapOvr>
    <a:masterClrMapping/>
  </p:clrMapOvr>
  <p:transition xmlns:p14="http://schemas.microsoft.com/office/powerpoint/2010/mai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28349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BC966F16-6782-49DF-B1FC-1C5B22C535B2}" type="slidenum">
              <a:rPr lang="en-US" altLang="en-US"/>
              <a:pPr/>
              <a:t>‹#›</a:t>
            </a:fld>
            <a:endParaRPr lang="en-US" altLang="en-US"/>
          </a:p>
        </p:txBody>
      </p:sp>
    </p:spTree>
    <p:extLst>
      <p:ext uri="{BB962C8B-B14F-4D97-AF65-F5344CB8AC3E}">
        <p14:creationId xmlns:p14="http://schemas.microsoft.com/office/powerpoint/2010/main" val="2107684311"/>
      </p:ext>
    </p:extLst>
  </p:cSld>
  <p:clrMapOvr>
    <a:masterClrMapping/>
  </p:clrMapOvr>
  <p:transition xmlns:p14="http://schemas.microsoft.com/office/powerpoint/2010/mai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D932FF4B-42C8-4733-99EE-3029ABF2BE3D}" type="slidenum">
              <a:rPr lang="en-US" altLang="en-US"/>
              <a:pPr/>
              <a:t>‹#›</a:t>
            </a:fld>
            <a:endParaRPr lang="en-US" altLang="en-US"/>
          </a:p>
        </p:txBody>
      </p:sp>
    </p:spTree>
    <p:extLst>
      <p:ext uri="{BB962C8B-B14F-4D97-AF65-F5344CB8AC3E}">
        <p14:creationId xmlns:p14="http://schemas.microsoft.com/office/powerpoint/2010/main" val="2982694632"/>
      </p:ext>
    </p:extLst>
  </p:cSld>
  <p:clrMapOvr>
    <a:masterClrMapping/>
  </p:clrMapOvr>
  <p:transition xmlns:p14="http://schemas.microsoft.com/office/powerpoint/2010/mai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B1320C48-FD89-4385-953D-80F725325156}" type="slidenum">
              <a:rPr lang="en-US" altLang="en-US"/>
              <a:pPr/>
              <a:t>‹#›</a:t>
            </a:fld>
            <a:endParaRPr lang="en-US" altLang="en-US"/>
          </a:p>
        </p:txBody>
      </p:sp>
    </p:spTree>
    <p:extLst>
      <p:ext uri="{BB962C8B-B14F-4D97-AF65-F5344CB8AC3E}">
        <p14:creationId xmlns:p14="http://schemas.microsoft.com/office/powerpoint/2010/main" val="2969771226"/>
      </p:ext>
    </p:extLst>
  </p:cSld>
  <p:clrMapOvr>
    <a:masterClrMapping/>
  </p:clrMapOvr>
  <p:transition xmlns:p14="http://schemas.microsoft.com/office/powerpoint/2010/mai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atin typeface="Tahoma" pitchFamily="34" charset="0"/>
              </a:defRPr>
            </a:lvl1pPr>
          </a:lstStyle>
          <a:p>
            <a:fld id="{938320A6-7F3C-4A10-BCFD-53C9B46F1756}" type="slidenum">
              <a:rPr lang="en-US" altLang="en-US"/>
              <a:pPr/>
              <a:t>‹#›</a:t>
            </a:fld>
            <a:endParaRPr lang="en-US" altLang="en-US"/>
          </a:p>
        </p:txBody>
      </p:sp>
    </p:spTree>
    <p:extLst>
      <p:ext uri="{BB962C8B-B14F-4D97-AF65-F5344CB8AC3E}">
        <p14:creationId xmlns:p14="http://schemas.microsoft.com/office/powerpoint/2010/main" val="3410453121"/>
      </p:ext>
    </p:extLst>
  </p:cSld>
  <p:clrMapOvr>
    <a:masterClrMapping/>
  </p:clrMapOvr>
  <p:transition xmlns:p14="http://schemas.microsoft.com/office/powerpoint/2010/mai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ahoma" pitchFamily="34" charset="0"/>
              </a:defRPr>
            </a:lvl1pPr>
          </a:lstStyle>
          <a:p>
            <a:fld id="{D104B9C2-0760-4CF0-826C-3AC84CF4B7ED}" type="slidenum">
              <a:rPr lang="en-US" altLang="en-US"/>
              <a:pPr/>
              <a:t>‹#›</a:t>
            </a:fld>
            <a:endParaRPr lang="en-US" altLang="en-US"/>
          </a:p>
        </p:txBody>
      </p:sp>
    </p:spTree>
    <p:extLst>
      <p:ext uri="{BB962C8B-B14F-4D97-AF65-F5344CB8AC3E}">
        <p14:creationId xmlns:p14="http://schemas.microsoft.com/office/powerpoint/2010/main" val="3349398274"/>
      </p:ext>
    </p:extLst>
  </p:cSld>
  <p:clrMapOvr>
    <a:masterClrMapping/>
  </p:clrMapOvr>
  <p:transition xmlns:p14="http://schemas.microsoft.com/office/powerpoint/2010/mai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atin typeface="Tahoma" pitchFamily="34" charset="0"/>
              </a:defRPr>
            </a:lvl1pPr>
          </a:lstStyle>
          <a:p>
            <a:fld id="{4C1AB040-AD5D-4E4D-8F74-960ED5ECE468}" type="slidenum">
              <a:rPr lang="en-US" altLang="en-US"/>
              <a:pPr/>
              <a:t>‹#›</a:t>
            </a:fld>
            <a:endParaRPr lang="en-US" altLang="en-US"/>
          </a:p>
        </p:txBody>
      </p:sp>
    </p:spTree>
    <p:extLst>
      <p:ext uri="{BB962C8B-B14F-4D97-AF65-F5344CB8AC3E}">
        <p14:creationId xmlns:p14="http://schemas.microsoft.com/office/powerpoint/2010/main" val="2809607303"/>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FE0A4799-1C76-4DBA-AC88-182642985C9D}" type="slidenum">
              <a:rPr lang="en-US" altLang="en-US"/>
              <a:pPr/>
              <a:t>‹#›</a:t>
            </a:fld>
            <a:endParaRPr lang="en-US" altLang="en-US"/>
          </a:p>
        </p:txBody>
      </p:sp>
    </p:spTree>
    <p:extLst>
      <p:ext uri="{BB962C8B-B14F-4D97-AF65-F5344CB8AC3E}">
        <p14:creationId xmlns:p14="http://schemas.microsoft.com/office/powerpoint/2010/main" val="3757831992"/>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A87B7502-073B-4E65-8D82-462DABECA592}" type="slidenum">
              <a:rPr lang="en-US" altLang="en-US"/>
              <a:pPr/>
              <a:t>‹#›</a:t>
            </a:fld>
            <a:endParaRPr lang="en-US" altLang="en-US"/>
          </a:p>
        </p:txBody>
      </p:sp>
    </p:spTree>
    <p:extLst>
      <p:ext uri="{BB962C8B-B14F-4D97-AF65-F5344CB8AC3E}">
        <p14:creationId xmlns:p14="http://schemas.microsoft.com/office/powerpoint/2010/main" val="1155641927"/>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22D69467-1F83-4240-BC1B-0C8893183927}" type="slidenum">
              <a:rPr lang="en-US" altLang="en-US"/>
              <a:pPr/>
              <a:t>‹#›</a:t>
            </a:fld>
            <a:endParaRPr lang="en-US" altLang="en-US"/>
          </a:p>
        </p:txBody>
      </p:sp>
    </p:spTree>
    <p:extLst>
      <p:ext uri="{BB962C8B-B14F-4D97-AF65-F5344CB8AC3E}">
        <p14:creationId xmlns:p14="http://schemas.microsoft.com/office/powerpoint/2010/main" val="174936667"/>
      </p:ext>
    </p:extLst>
  </p:cSld>
  <p:clrMapOvr>
    <a:masterClrMapping/>
  </p:clrMapOvr>
  <p:transition xmlns:p14="http://schemas.microsoft.com/office/powerpoint/2010/mai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8103FD21-43E0-470E-AF05-AE62FD1C4473}" type="slidenum">
              <a:rPr lang="en-US" altLang="en-US"/>
              <a:pPr/>
              <a:t>‹#›</a:t>
            </a:fld>
            <a:endParaRPr lang="en-US" altLang="en-US"/>
          </a:p>
        </p:txBody>
      </p:sp>
    </p:spTree>
    <p:extLst>
      <p:ext uri="{BB962C8B-B14F-4D97-AF65-F5344CB8AC3E}">
        <p14:creationId xmlns:p14="http://schemas.microsoft.com/office/powerpoint/2010/main" val="2139523670"/>
      </p:ext>
    </p:extLst>
  </p:cSld>
  <p:clrMapOvr>
    <a:masterClrMapping/>
  </p:clrMapOvr>
  <p:transition xmlns:p14="http://schemas.microsoft.com/office/powerpoint/2010/mai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2586321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ahoma" pitchFamily="34" charset="0"/>
              </a:defRPr>
            </a:lvl1pPr>
          </a:lstStyle>
          <a:p>
            <a:fld id="{31591A3A-F595-4ECA-B639-067DE7BDE6F0}" type="slidenum">
              <a:rPr lang="en-US" altLang="en-US"/>
              <a:pPr/>
              <a:t>‹#›</a:t>
            </a:fld>
            <a:endParaRPr lang="en-US" altLang="en-US"/>
          </a:p>
        </p:txBody>
      </p:sp>
    </p:spTree>
    <p:extLst>
      <p:ext uri="{BB962C8B-B14F-4D97-AF65-F5344CB8AC3E}">
        <p14:creationId xmlns:p14="http://schemas.microsoft.com/office/powerpoint/2010/main" val="348714755"/>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035BA7C2-548A-4823-944D-1A67726F9ED0}" type="slidenum">
              <a:rPr lang="en-US" altLang="en-US"/>
              <a:pPr/>
              <a:t>‹#›</a:t>
            </a:fld>
            <a:endParaRPr lang="en-US" altLang="en-US"/>
          </a:p>
        </p:txBody>
      </p:sp>
    </p:spTree>
    <p:extLst>
      <p:ext uri="{BB962C8B-B14F-4D97-AF65-F5344CB8AC3E}">
        <p14:creationId xmlns:p14="http://schemas.microsoft.com/office/powerpoint/2010/main" val="14193990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57DEF86-BDF1-4EA9-9290-E160F5D9D306}" type="slidenum">
              <a:rPr lang="en-US" altLang="en-US"/>
              <a:pPr/>
              <a:t>‹#›</a:t>
            </a:fld>
            <a:endParaRPr lang="en-US" altLang="en-US"/>
          </a:p>
        </p:txBody>
      </p:sp>
    </p:spTree>
    <p:extLst>
      <p:ext uri="{BB962C8B-B14F-4D97-AF65-F5344CB8AC3E}">
        <p14:creationId xmlns:p14="http://schemas.microsoft.com/office/powerpoint/2010/main" val="4563582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E3C5655F-13E1-4A84-A7C8-3AC3A3B291E0}" type="slidenum">
              <a:rPr lang="en-US" altLang="en-US"/>
              <a:pPr/>
              <a:t>‹#›</a:t>
            </a:fld>
            <a:endParaRPr lang="en-US" altLang="en-US"/>
          </a:p>
        </p:txBody>
      </p:sp>
    </p:spTree>
    <p:extLst>
      <p:ext uri="{BB962C8B-B14F-4D97-AF65-F5344CB8AC3E}">
        <p14:creationId xmlns:p14="http://schemas.microsoft.com/office/powerpoint/2010/main" val="41534918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03EB5DD-B348-4707-89CC-1FB02F2B1775}" type="slidenum">
              <a:rPr lang="en-US" altLang="en-US"/>
              <a:pPr/>
              <a:t>‹#›</a:t>
            </a:fld>
            <a:endParaRPr lang="en-US" altLang="en-US"/>
          </a:p>
        </p:txBody>
      </p:sp>
    </p:spTree>
    <p:extLst>
      <p:ext uri="{BB962C8B-B14F-4D97-AF65-F5344CB8AC3E}">
        <p14:creationId xmlns:p14="http://schemas.microsoft.com/office/powerpoint/2010/main" val="35717128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E4102352-0BF2-46C6-9341-78A58F2B15A8}" type="slidenum">
              <a:rPr lang="en-US" altLang="en-US"/>
              <a:pPr/>
              <a:t>‹#›</a:t>
            </a:fld>
            <a:endParaRPr lang="en-US" altLang="en-US"/>
          </a:p>
        </p:txBody>
      </p:sp>
    </p:spTree>
    <p:extLst>
      <p:ext uri="{BB962C8B-B14F-4D97-AF65-F5344CB8AC3E}">
        <p14:creationId xmlns:p14="http://schemas.microsoft.com/office/powerpoint/2010/main" val="8921977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EF039BB7-A1BA-4780-8EC1-8E022F6C181F}" type="slidenum">
              <a:rPr lang="en-US" altLang="en-US"/>
              <a:pPr/>
              <a:t>‹#›</a:t>
            </a:fld>
            <a:endParaRPr lang="en-US" altLang="en-US"/>
          </a:p>
        </p:txBody>
      </p:sp>
    </p:spTree>
    <p:extLst>
      <p:ext uri="{BB962C8B-B14F-4D97-AF65-F5344CB8AC3E}">
        <p14:creationId xmlns:p14="http://schemas.microsoft.com/office/powerpoint/2010/main" val="2008154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710F7B63-5D03-45FF-91A1-3E6F8CC5374C}" type="slidenum">
              <a:rPr lang="en-US" altLang="en-US"/>
              <a:pPr/>
              <a:t>‹#›</a:t>
            </a:fld>
            <a:endParaRPr lang="en-US" altLang="en-US"/>
          </a:p>
        </p:txBody>
      </p:sp>
    </p:spTree>
    <p:extLst>
      <p:ext uri="{BB962C8B-B14F-4D97-AF65-F5344CB8AC3E}">
        <p14:creationId xmlns:p14="http://schemas.microsoft.com/office/powerpoint/2010/main" val="8184453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FD1501D-B8E4-4F8B-B492-B7904CAA8D23}" type="slidenum">
              <a:rPr lang="en-US" altLang="en-US"/>
              <a:pPr/>
              <a:t>‹#›</a:t>
            </a:fld>
            <a:endParaRPr lang="en-US" altLang="en-US"/>
          </a:p>
        </p:txBody>
      </p:sp>
    </p:spTree>
    <p:extLst>
      <p:ext uri="{BB962C8B-B14F-4D97-AF65-F5344CB8AC3E}">
        <p14:creationId xmlns:p14="http://schemas.microsoft.com/office/powerpoint/2010/main" val="11461418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49F0C607-548C-410D-9E94-3600ACC9DA9A}" type="slidenum">
              <a:rPr lang="en-US" altLang="en-US"/>
              <a:pPr/>
              <a:t>‹#›</a:t>
            </a:fld>
            <a:endParaRPr lang="en-US" altLang="en-US"/>
          </a:p>
        </p:txBody>
      </p:sp>
    </p:spTree>
    <p:extLst>
      <p:ext uri="{BB962C8B-B14F-4D97-AF65-F5344CB8AC3E}">
        <p14:creationId xmlns:p14="http://schemas.microsoft.com/office/powerpoint/2010/main" val="551816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1764188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EE77E65-9656-403A-97E6-B90C5C641B92}" type="slidenum">
              <a:rPr lang="en-US" altLang="en-US"/>
              <a:pPr/>
              <a:t>‹#›</a:t>
            </a:fld>
            <a:endParaRPr lang="en-US" altLang="en-US"/>
          </a:p>
        </p:txBody>
      </p:sp>
    </p:spTree>
    <p:extLst>
      <p:ext uri="{BB962C8B-B14F-4D97-AF65-F5344CB8AC3E}">
        <p14:creationId xmlns:p14="http://schemas.microsoft.com/office/powerpoint/2010/main" val="859734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3F1F9FAF-B744-446D-B2E8-E89933FB295B}" type="slidenum">
              <a:rPr lang="en-US" altLang="en-US"/>
              <a:pPr/>
              <a:t>‹#›</a:t>
            </a:fld>
            <a:endParaRPr lang="en-US" altLang="en-US"/>
          </a:p>
        </p:txBody>
      </p:sp>
    </p:spTree>
    <p:extLst>
      <p:ext uri="{BB962C8B-B14F-4D97-AF65-F5344CB8AC3E}">
        <p14:creationId xmlns:p14="http://schemas.microsoft.com/office/powerpoint/2010/main" val="12328270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5EDFE2FC-200B-459A-9CD3-BBC9922F8FB0}" type="slidenum">
              <a:rPr lang="en-US" altLang="en-US"/>
              <a:pPr/>
              <a:t>‹#›</a:t>
            </a:fld>
            <a:endParaRPr lang="en-US" altLang="en-US"/>
          </a:p>
        </p:txBody>
      </p:sp>
    </p:spTree>
    <p:extLst>
      <p:ext uri="{BB962C8B-B14F-4D97-AF65-F5344CB8AC3E}">
        <p14:creationId xmlns:p14="http://schemas.microsoft.com/office/powerpoint/2010/main" val="359305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B82BF27-12AB-4E94-99E5-4213AA7A3E8B}" type="slidenum">
              <a:rPr lang="en-US" altLang="en-US"/>
              <a:pPr/>
              <a:t>‹#›</a:t>
            </a:fld>
            <a:endParaRPr lang="en-US" altLang="en-US"/>
          </a:p>
        </p:txBody>
      </p:sp>
    </p:spTree>
    <p:extLst>
      <p:ext uri="{BB962C8B-B14F-4D97-AF65-F5344CB8AC3E}">
        <p14:creationId xmlns:p14="http://schemas.microsoft.com/office/powerpoint/2010/main" val="41112523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4ADB22FD-C6E4-4A49-AB23-C1551BA856ED}" type="slidenum">
              <a:rPr lang="en-US" altLang="en-US"/>
              <a:pPr/>
              <a:t>‹#›</a:t>
            </a:fld>
            <a:endParaRPr lang="en-US" altLang="en-US"/>
          </a:p>
        </p:txBody>
      </p:sp>
    </p:spTree>
    <p:extLst>
      <p:ext uri="{BB962C8B-B14F-4D97-AF65-F5344CB8AC3E}">
        <p14:creationId xmlns:p14="http://schemas.microsoft.com/office/powerpoint/2010/main" val="13491920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7BFC2B47-0DA4-4336-8C11-6F3117C6BD7A}" type="slidenum">
              <a:rPr lang="en-US" altLang="en-US"/>
              <a:pPr/>
              <a:t>‹#›</a:t>
            </a:fld>
            <a:endParaRPr lang="en-US" altLang="en-US"/>
          </a:p>
        </p:txBody>
      </p:sp>
    </p:spTree>
    <p:extLst>
      <p:ext uri="{BB962C8B-B14F-4D97-AF65-F5344CB8AC3E}">
        <p14:creationId xmlns:p14="http://schemas.microsoft.com/office/powerpoint/2010/main" val="14180985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E9E622D-CB5F-41C6-B2AE-80E61F622C37}" type="slidenum">
              <a:rPr lang="en-US" altLang="en-US"/>
              <a:pPr/>
              <a:t>‹#›</a:t>
            </a:fld>
            <a:endParaRPr lang="en-US" altLang="en-US"/>
          </a:p>
        </p:txBody>
      </p:sp>
    </p:spTree>
    <p:extLst>
      <p:ext uri="{BB962C8B-B14F-4D97-AF65-F5344CB8AC3E}">
        <p14:creationId xmlns:p14="http://schemas.microsoft.com/office/powerpoint/2010/main" val="10354917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D160B3A-60EB-43BF-89D2-032548EB2689}" type="slidenum">
              <a:rPr lang="en-US" altLang="en-US"/>
              <a:pPr/>
              <a:t>‹#›</a:t>
            </a:fld>
            <a:endParaRPr lang="en-US" altLang="en-US"/>
          </a:p>
        </p:txBody>
      </p:sp>
    </p:spTree>
    <p:extLst>
      <p:ext uri="{BB962C8B-B14F-4D97-AF65-F5344CB8AC3E}">
        <p14:creationId xmlns:p14="http://schemas.microsoft.com/office/powerpoint/2010/main" val="35393608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29A7168C-9B99-473D-B814-E84C0D7443C9}" type="slidenum">
              <a:rPr lang="en-US" altLang="en-US"/>
              <a:pPr/>
              <a:t>‹#›</a:t>
            </a:fld>
            <a:endParaRPr lang="en-US" altLang="en-US"/>
          </a:p>
        </p:txBody>
      </p:sp>
    </p:spTree>
    <p:extLst>
      <p:ext uri="{BB962C8B-B14F-4D97-AF65-F5344CB8AC3E}">
        <p14:creationId xmlns:p14="http://schemas.microsoft.com/office/powerpoint/2010/main" val="754432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D8B2F67E-D0CE-4B6C-AF1C-DE2E093D49C1}" type="slidenum">
              <a:rPr lang="en-US" altLang="en-US"/>
              <a:pPr/>
              <a:t>‹#›</a:t>
            </a:fld>
            <a:endParaRPr lang="en-US" altLang="en-US"/>
          </a:p>
        </p:txBody>
      </p:sp>
    </p:spTree>
    <p:extLst>
      <p:ext uri="{BB962C8B-B14F-4D97-AF65-F5344CB8AC3E}">
        <p14:creationId xmlns:p14="http://schemas.microsoft.com/office/powerpoint/2010/main" val="235442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2999334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5FDA381F-F7F0-47E9-A4FC-9FA3FB92FE0D}" type="slidenum">
              <a:rPr lang="en-US" altLang="en-US"/>
              <a:pPr/>
              <a:t>‹#›</a:t>
            </a:fld>
            <a:endParaRPr lang="en-US" altLang="en-US"/>
          </a:p>
        </p:txBody>
      </p:sp>
    </p:spTree>
    <p:extLst>
      <p:ext uri="{BB962C8B-B14F-4D97-AF65-F5344CB8AC3E}">
        <p14:creationId xmlns:p14="http://schemas.microsoft.com/office/powerpoint/2010/main" val="14705848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C44B1AF3-4E37-480B-AFCB-7F793B28F4DD}" type="slidenum">
              <a:rPr lang="en-US" altLang="en-US"/>
              <a:pPr/>
              <a:t>‹#›</a:t>
            </a:fld>
            <a:endParaRPr lang="en-US" altLang="en-US"/>
          </a:p>
        </p:txBody>
      </p:sp>
    </p:spTree>
    <p:extLst>
      <p:ext uri="{BB962C8B-B14F-4D97-AF65-F5344CB8AC3E}">
        <p14:creationId xmlns:p14="http://schemas.microsoft.com/office/powerpoint/2010/main" val="15072373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40C3E00-9BC1-4DD3-B499-AAD65EAA4FB8}" type="slidenum">
              <a:rPr lang="en-US" altLang="en-US"/>
              <a:pPr/>
              <a:t>‹#›</a:t>
            </a:fld>
            <a:endParaRPr lang="en-US" altLang="en-US"/>
          </a:p>
        </p:txBody>
      </p:sp>
    </p:spTree>
    <p:extLst>
      <p:ext uri="{BB962C8B-B14F-4D97-AF65-F5344CB8AC3E}">
        <p14:creationId xmlns:p14="http://schemas.microsoft.com/office/powerpoint/2010/main" val="6943317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06B2906-F984-4133-9C1A-8C122BAB9C5F}" type="slidenum">
              <a:rPr lang="en-US" altLang="en-US"/>
              <a:pPr/>
              <a:t>‹#›</a:t>
            </a:fld>
            <a:endParaRPr lang="en-US" altLang="en-US"/>
          </a:p>
        </p:txBody>
      </p:sp>
    </p:spTree>
    <p:extLst>
      <p:ext uri="{BB962C8B-B14F-4D97-AF65-F5344CB8AC3E}">
        <p14:creationId xmlns:p14="http://schemas.microsoft.com/office/powerpoint/2010/main" val="33407389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1B78980-5AC5-4ED3-AFF3-AA3BC1F48DEE}" type="slidenum">
              <a:rPr lang="en-US" altLang="en-US"/>
              <a:pPr/>
              <a:t>‹#›</a:t>
            </a:fld>
            <a:endParaRPr lang="en-US" altLang="en-US"/>
          </a:p>
        </p:txBody>
      </p:sp>
    </p:spTree>
    <p:extLst>
      <p:ext uri="{BB962C8B-B14F-4D97-AF65-F5344CB8AC3E}">
        <p14:creationId xmlns:p14="http://schemas.microsoft.com/office/powerpoint/2010/main" val="13043539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EC2C31F1-DB52-4507-BFA8-7232784F4587}" type="slidenum">
              <a:rPr lang="en-US" altLang="en-US"/>
              <a:pPr/>
              <a:t>‹#›</a:t>
            </a:fld>
            <a:endParaRPr lang="en-US" altLang="en-US"/>
          </a:p>
        </p:txBody>
      </p:sp>
    </p:spTree>
    <p:extLst>
      <p:ext uri="{BB962C8B-B14F-4D97-AF65-F5344CB8AC3E}">
        <p14:creationId xmlns:p14="http://schemas.microsoft.com/office/powerpoint/2010/main" val="1855416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85A5C370-3589-4E55-A901-FF7362644B97}" type="slidenum">
              <a:rPr lang="en-US" altLang="en-US"/>
              <a:pPr/>
              <a:t>‹#›</a:t>
            </a:fld>
            <a:endParaRPr lang="en-US" altLang="en-US"/>
          </a:p>
        </p:txBody>
      </p:sp>
    </p:spTree>
    <p:extLst>
      <p:ext uri="{BB962C8B-B14F-4D97-AF65-F5344CB8AC3E}">
        <p14:creationId xmlns:p14="http://schemas.microsoft.com/office/powerpoint/2010/main" val="42263361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015BE61-1D31-459A-A2AD-A61B2B77148B}" type="slidenum">
              <a:rPr lang="en-US" altLang="en-US"/>
              <a:pPr/>
              <a:t>‹#›</a:t>
            </a:fld>
            <a:endParaRPr lang="en-US" altLang="en-US"/>
          </a:p>
        </p:txBody>
      </p:sp>
    </p:spTree>
    <p:extLst>
      <p:ext uri="{BB962C8B-B14F-4D97-AF65-F5344CB8AC3E}">
        <p14:creationId xmlns:p14="http://schemas.microsoft.com/office/powerpoint/2010/main" val="2649706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F0128D26-C32B-4ACC-A997-1E1B8AFB7A65}" type="slidenum">
              <a:rPr lang="en-US" altLang="en-US"/>
              <a:pPr/>
              <a:t>‹#›</a:t>
            </a:fld>
            <a:endParaRPr lang="en-US" altLang="en-US"/>
          </a:p>
        </p:txBody>
      </p:sp>
    </p:spTree>
    <p:extLst>
      <p:ext uri="{BB962C8B-B14F-4D97-AF65-F5344CB8AC3E}">
        <p14:creationId xmlns:p14="http://schemas.microsoft.com/office/powerpoint/2010/main" val="20852022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924BCB5-B2A7-4A5F-850F-B58E8EADFF29}" type="slidenum">
              <a:rPr lang="en-US" altLang="en-US"/>
              <a:pPr/>
              <a:t>‹#›</a:t>
            </a:fld>
            <a:endParaRPr lang="en-US" altLang="en-US"/>
          </a:p>
        </p:txBody>
      </p:sp>
    </p:spTree>
    <p:extLst>
      <p:ext uri="{BB962C8B-B14F-4D97-AF65-F5344CB8AC3E}">
        <p14:creationId xmlns:p14="http://schemas.microsoft.com/office/powerpoint/2010/main" val="37356265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Relationship Id="rId14" Type="http://schemas.openxmlformats.org/officeDocument/2006/relationships/theme" Target="../theme/theme10.xml"/><Relationship Id="rId15" Type="http://schemas.openxmlformats.org/officeDocument/2006/relationships/image" Target="../media/image1.jpeg"/><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theme" Target="../theme/theme11.xml"/><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theme" Target="../theme/theme12.xml"/><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theme" Target="../theme/theme13.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2.xml"/><Relationship Id="rId12" Type="http://schemas.openxmlformats.org/officeDocument/2006/relationships/theme" Target="../theme/theme14.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3.xml"/><Relationship Id="rId12" Type="http://schemas.openxmlformats.org/officeDocument/2006/relationships/theme" Target="../theme/theme15.xml"/><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6.xml"/><Relationship Id="rId4" Type="http://schemas.openxmlformats.org/officeDocument/2006/relationships/slideLayout" Target="../slideLayouts/slideLayout167.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slideLayout" Target="../slideLayouts/slideLayout170.xml"/><Relationship Id="rId8" Type="http://schemas.openxmlformats.org/officeDocument/2006/relationships/slideLayout" Target="../slideLayouts/slideLayout171.xml"/><Relationship Id="rId9" Type="http://schemas.openxmlformats.org/officeDocument/2006/relationships/slideLayout" Target="../slideLayouts/slideLayout172.xml"/><Relationship Id="rId10" Type="http://schemas.openxmlformats.org/officeDocument/2006/relationships/slideLayout" Target="../slideLayouts/slideLayout173.xml"/><Relationship Id="rId11" Type="http://schemas.openxmlformats.org/officeDocument/2006/relationships/theme" Target="../theme/theme16.xml"/><Relationship Id="rId1" Type="http://schemas.openxmlformats.org/officeDocument/2006/relationships/slideLayout" Target="../slideLayouts/slideLayout164.xml"/><Relationship Id="rId2"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3" Type="http://schemas.openxmlformats.org/officeDocument/2006/relationships/image" Target="../media/image2.jpeg"/><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theme" Target="../theme/theme7.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Relationship Id="rId15" Type="http://schemas.openxmlformats.org/officeDocument/2006/relationships/theme" Target="../theme/theme8.xml"/><Relationship Id="rId16" Type="http://schemas.openxmlformats.org/officeDocument/2006/relationships/image" Target="../media/image1.jpe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9.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63" r:id="rId1"/>
    <p:sldLayoutId id="2147486653" r:id="rId2"/>
    <p:sldLayoutId id="2147486654" r:id="rId3"/>
    <p:sldLayoutId id="2147486655" r:id="rId4"/>
    <p:sldLayoutId id="2147486656" r:id="rId5"/>
    <p:sldLayoutId id="2147486657" r:id="rId6"/>
    <p:sldLayoutId id="2147486658" r:id="rId7"/>
    <p:sldLayoutId id="2147486659" r:id="rId8"/>
    <p:sldLayoutId id="2147486660" r:id="rId9"/>
    <p:sldLayoutId id="2147486661" r:id="rId10"/>
    <p:sldLayoutId id="2147486662" r:id="rId11"/>
    <p:sldLayoutId id="2147486663" r:id="rId12"/>
    <p:sldLayoutId id="214748666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3EBA94C4-AAF7-4F0E-AAD4-9ED42DFD0E9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1" r:id="rId1"/>
    <p:sldLayoutId id="2147486740" r:id="rId2"/>
    <p:sldLayoutId id="2147486741" r:id="rId3"/>
    <p:sldLayoutId id="2147486742" r:id="rId4"/>
    <p:sldLayoutId id="2147486743" r:id="rId5"/>
    <p:sldLayoutId id="2147486744" r:id="rId6"/>
    <p:sldLayoutId id="2147486745" r:id="rId7"/>
    <p:sldLayoutId id="2147486746" r:id="rId8"/>
    <p:sldLayoutId id="2147486747" r:id="rId9"/>
    <p:sldLayoutId id="2147486748" r:id="rId10"/>
    <p:sldLayoutId id="2147486749" r:id="rId11"/>
    <p:sldLayoutId id="2147486750" r:id="rId12"/>
    <p:sldLayoutId id="214748675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2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DACC9B81-BDEA-418C-AE1F-C0827662BBB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52" r:id="rId1"/>
    <p:sldLayoutId id="2147486753" r:id="rId2"/>
    <p:sldLayoutId id="2147486754" r:id="rId3"/>
    <p:sldLayoutId id="2147486755" r:id="rId4"/>
    <p:sldLayoutId id="2147486756" r:id="rId5"/>
    <p:sldLayoutId id="2147486757" r:id="rId6"/>
    <p:sldLayoutId id="2147486758" r:id="rId7"/>
    <p:sldLayoutId id="2147486759" r:id="rId8"/>
    <p:sldLayoutId id="2147486760" r:id="rId9"/>
    <p:sldLayoutId id="2147486761" r:id="rId10"/>
    <p:sldLayoutId id="214748676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3800475" y="1789113"/>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844912DF-42B6-4D5A-9168-F0404918BD6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2" r:id="rId1"/>
    <p:sldLayoutId id="2147486783" r:id="rId2"/>
    <p:sldLayoutId id="2147486784" r:id="rId3"/>
    <p:sldLayoutId id="2147486785" r:id="rId4"/>
    <p:sldLayoutId id="2147486786" r:id="rId5"/>
    <p:sldLayoutId id="2147486787" r:id="rId6"/>
    <p:sldLayoutId id="2147486788" r:id="rId7"/>
    <p:sldLayoutId id="2147486789" r:id="rId8"/>
    <p:sldLayoutId id="2147486790" r:id="rId9"/>
    <p:sldLayoutId id="2147486791" r:id="rId10"/>
    <p:sldLayoutId id="21474867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6A208830-EF5E-4348-8F3B-27FE90DF1C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 id="2147486811" r:id="rId7"/>
    <p:sldLayoutId id="2147486812" r:id="rId8"/>
    <p:sldLayoutId id="2147486813" r:id="rId9"/>
    <p:sldLayoutId id="2147486814" r:id="rId10"/>
    <p:sldLayoutId id="2147486815"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173235736"/>
      </p:ext>
    </p:extLst>
  </p:cSld>
  <p:clrMap bg1="dk2" tx1="lt1" bg2="dk1" tx2="lt2" accent1="accent1" accent2="accent2" accent3="accent3" accent4="accent4" accent5="accent5" accent6="accent6" hlink="hlink" folHlink="folHlink"/>
  <p:sldLayoutIdLst>
    <p:sldLayoutId id="2147486828" r:id="rId1"/>
    <p:sldLayoutId id="2147486829" r:id="rId2"/>
    <p:sldLayoutId id="2147486830" r:id="rId3"/>
    <p:sldLayoutId id="2147486831" r:id="rId4"/>
    <p:sldLayoutId id="2147486832" r:id="rId5"/>
    <p:sldLayoutId id="2147486833" r:id="rId6"/>
    <p:sldLayoutId id="2147486834" r:id="rId7"/>
    <p:sldLayoutId id="2147486835" r:id="rId8"/>
    <p:sldLayoutId id="2147486836" r:id="rId9"/>
    <p:sldLayoutId id="2147486837" r:id="rId10"/>
    <p:sldLayoutId id="214748683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9939" name="Rectangle 1027"/>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452"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34" charset="0"/>
              </a:defRPr>
            </a:lvl1pPr>
          </a:lstStyle>
          <a:p>
            <a:endParaRPr lang="en-US" altLang="en-US">
              <a:solidFill>
                <a:srgbClr val="FFFFFF"/>
              </a:solidFill>
            </a:endParaRPr>
          </a:p>
        </p:txBody>
      </p:sp>
      <p:sp>
        <p:nvSpPr>
          <p:cNvPr id="104453" name="Rectangle 102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pitchFamily="34" charset="0"/>
              </a:defRPr>
            </a:lvl1pPr>
          </a:lstStyle>
          <a:p>
            <a:fld id="{C1E1ADAA-E893-46A3-9FD4-14EF50E60987}" type="slidenum">
              <a:rPr lang="en-US" altLang="en-US">
                <a:solidFill>
                  <a:srgbClr val="FFFFFF"/>
                </a:solidFill>
              </a:rPr>
              <a:pPr/>
              <a:t>‹#›</a:t>
            </a:fld>
            <a:endParaRPr lang="en-US" altLang="en-US">
              <a:solidFill>
                <a:srgbClr val="FFFFFF"/>
              </a:solidFill>
            </a:endParaRPr>
          </a:p>
        </p:txBody>
      </p:sp>
      <p:sp>
        <p:nvSpPr>
          <p:cNvPr id="39942" name="Line 1030"/>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GB">
              <a:solidFill>
                <a:srgbClr val="FFFFFF"/>
              </a:solidFill>
            </a:endParaRPr>
          </a:p>
        </p:txBody>
      </p:sp>
      <p:sp>
        <p:nvSpPr>
          <p:cNvPr id="39943" name="Line 1031"/>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en-GB">
              <a:solidFill>
                <a:srgbClr val="FFFFFF"/>
              </a:solidFill>
            </a:endParaRPr>
          </a:p>
        </p:txBody>
      </p:sp>
      <p:grpSp>
        <p:nvGrpSpPr>
          <p:cNvPr id="39944" name="Group 1032"/>
          <p:cNvGrpSpPr>
            <a:grpSpLocks/>
          </p:cNvGrpSpPr>
          <p:nvPr/>
        </p:nvGrpSpPr>
        <p:grpSpPr bwMode="auto">
          <a:xfrm>
            <a:off x="228600" y="457200"/>
            <a:ext cx="1246188" cy="1371600"/>
            <a:chOff x="144" y="288"/>
            <a:chExt cx="785" cy="864"/>
          </a:xfrm>
        </p:grpSpPr>
        <p:sp>
          <p:nvSpPr>
            <p:cNvPr id="39946" name="Rectangle 1033"/>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47" name="Rectangle 1034"/>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48" name="Rectangle 1035"/>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49" name="Rectangle 1036"/>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0" name="Rectangle 1037"/>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1" name="Rectangle 1038"/>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2" name="Rectangle 1039"/>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3" name="Rectangle 1040"/>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4" name="Rectangle 1041"/>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5" name="Rectangle 1042"/>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6" name="Rectangle 1043"/>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7" name="Rectangle 1044"/>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8" name="Rectangle 1045"/>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grpSp>
      <p:sp>
        <p:nvSpPr>
          <p:cNvPr id="104470" name="Rectangle 104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34" charset="0"/>
              </a:defRPr>
            </a:lvl1pPr>
          </a:lstStyle>
          <a:p>
            <a:endParaRPr lang="en-US" altLang="en-US">
              <a:solidFill>
                <a:srgbClr val="FFFFFF"/>
              </a:solidFill>
            </a:endParaRPr>
          </a:p>
        </p:txBody>
      </p:sp>
    </p:spTree>
    <p:extLst>
      <p:ext uri="{BB962C8B-B14F-4D97-AF65-F5344CB8AC3E}">
        <p14:creationId xmlns:p14="http://schemas.microsoft.com/office/powerpoint/2010/main" val="3011382089"/>
      </p:ext>
    </p:extLst>
  </p:cSld>
  <p:clrMap bg1="dk2" tx1="lt1" bg2="dk1" tx2="lt2" accent1="accent1" accent2="accent2" accent3="accent3" accent4="accent4" accent5="accent5" accent6="accent6" hlink="hlink" folHlink="folHlink"/>
  <p:sldLayoutIdLst>
    <p:sldLayoutId id="2147486841" r:id="rId1"/>
    <p:sldLayoutId id="2147486842" r:id="rId2"/>
    <p:sldLayoutId id="2147486843" r:id="rId3"/>
    <p:sldLayoutId id="2147486844" r:id="rId4"/>
    <p:sldLayoutId id="2147486845" r:id="rId5"/>
    <p:sldLayoutId id="2147486846" r:id="rId6"/>
    <p:sldLayoutId id="2147486847" r:id="rId7"/>
    <p:sldLayoutId id="2147486848" r:id="rId8"/>
    <p:sldLayoutId id="2147486849" r:id="rId9"/>
    <p:sldLayoutId id="2147486850" r:id="rId10"/>
    <p:sldLayoutId id="2147486851" r:id="rId11"/>
  </p:sldLayoutIdLst>
  <p:txStyles>
    <p:titleStyle>
      <a:lvl1pPr algn="l" rtl="0" eaLnBrk="0" fontAlgn="base" hangingPunct="0">
        <a:spcBef>
          <a:spcPct val="0"/>
        </a:spcBef>
        <a:spcAft>
          <a:spcPct val="0"/>
        </a:spcAft>
        <a:defRPr sz="39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2pPr>
      <a:lvl3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3pPr>
      <a:lvl4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4pPr>
      <a:lvl5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5pPr>
      <a:lvl6pPr marL="457200" algn="l" rtl="0" fontAlgn="base">
        <a:spcBef>
          <a:spcPct val="0"/>
        </a:spcBef>
        <a:spcAft>
          <a:spcPct val="0"/>
        </a:spcAft>
        <a:defRPr sz="3900">
          <a:solidFill>
            <a:schemeClr val="tx2"/>
          </a:solidFill>
          <a:latin typeface="Arial" pitchFamily="-107" charset="0"/>
        </a:defRPr>
      </a:lvl6pPr>
      <a:lvl7pPr marL="914400" algn="l" rtl="0" fontAlgn="base">
        <a:spcBef>
          <a:spcPct val="0"/>
        </a:spcBef>
        <a:spcAft>
          <a:spcPct val="0"/>
        </a:spcAft>
        <a:defRPr sz="3900">
          <a:solidFill>
            <a:schemeClr val="tx2"/>
          </a:solidFill>
          <a:latin typeface="Arial" pitchFamily="-107" charset="0"/>
        </a:defRPr>
      </a:lvl7pPr>
      <a:lvl8pPr marL="1371600" algn="l" rtl="0" fontAlgn="base">
        <a:spcBef>
          <a:spcPct val="0"/>
        </a:spcBef>
        <a:spcAft>
          <a:spcPct val="0"/>
        </a:spcAft>
        <a:defRPr sz="3900">
          <a:solidFill>
            <a:schemeClr val="tx2"/>
          </a:solidFill>
          <a:latin typeface="Arial" pitchFamily="-107" charset="0"/>
        </a:defRPr>
      </a:lvl8pPr>
      <a:lvl9pPr marL="1828800" algn="l" rtl="0" fontAlgn="base">
        <a:spcBef>
          <a:spcPct val="0"/>
        </a:spcBef>
        <a:spcAft>
          <a:spcPct val="0"/>
        </a:spcAft>
        <a:defRPr sz="3900">
          <a:solidFill>
            <a:schemeClr val="tx2"/>
          </a:solidFill>
          <a:latin typeface="Arial" pitchFamily="-107" charset="0"/>
        </a:defRPr>
      </a:lvl9pPr>
    </p:titleStyle>
    <p:bodyStyle>
      <a:lvl1pPr marL="342900" indent="-342900" algn="l" rtl="0" eaLnBrk="0" fontAlgn="base" hangingPunct="0">
        <a:spcBef>
          <a:spcPct val="20000"/>
        </a:spcBef>
        <a:spcAft>
          <a:spcPct val="0"/>
        </a:spcAft>
        <a:buClr>
          <a:schemeClr val="accent1"/>
        </a:buClr>
        <a:buSzPct val="85000"/>
        <a:buFont typeface="Wingdings" pitchFamily="2" charset="2"/>
        <a:buChar char="o"/>
        <a:defRPr sz="2800">
          <a:solidFill>
            <a:schemeClr val="tx2"/>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pitchFamily="2" charset="2"/>
        <a:buChar char="n"/>
        <a:defRPr sz="2500">
          <a:solidFill>
            <a:schemeClr val="tx2"/>
          </a:solidFill>
          <a:latin typeface="+mn-lt"/>
          <a:ea typeface="MS PGothic" pitchFamily="34" charset="-128"/>
        </a:defRPr>
      </a:lvl2pPr>
      <a:lvl3pPr marL="1143000" indent="-228600" algn="l" rtl="0" eaLnBrk="0" fontAlgn="base" hangingPunct="0">
        <a:spcBef>
          <a:spcPct val="20000"/>
        </a:spcBef>
        <a:spcAft>
          <a:spcPct val="0"/>
        </a:spcAft>
        <a:buClr>
          <a:schemeClr val="accent1"/>
        </a:buClr>
        <a:buSzPct val="70000"/>
        <a:buFont typeface="Wingdings" pitchFamily="2" charset="2"/>
        <a:buChar char="p"/>
        <a:defRPr sz="2200">
          <a:solidFill>
            <a:schemeClr val="tx2"/>
          </a:solidFill>
          <a:latin typeface="+mn-lt"/>
          <a:ea typeface="MS PGothic" pitchFamily="34" charset="-128"/>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a:solidFill>
            <a:schemeClr val="tx2"/>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ea typeface="MS PGothic" pitchFamily="34" charset="-128"/>
        </a:defRPr>
      </a:lvl5pPr>
      <a:lvl6pPr marL="25146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6pPr>
      <a:lvl7pPr marL="29718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7pPr>
      <a:lvl8pPr marL="34290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8pPr>
      <a:lvl9pPr marL="38862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833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pitchFamily="34" charset="0"/>
              </a:defRPr>
            </a:lvl1pPr>
          </a:lstStyle>
          <a:p>
            <a:fld id="{E4431FE9-B375-4DAA-B1FC-2E6FAAB53F1A}" type="slidenum">
              <a:rPr lang="en-US" altLang="en-US"/>
              <a:pPr/>
              <a:t>‹#›</a:t>
            </a:fld>
            <a:endParaRPr lang="en-US" altLang="en-US"/>
          </a:p>
        </p:txBody>
      </p:sp>
    </p:spTree>
    <p:extLst>
      <p:ext uri="{BB962C8B-B14F-4D97-AF65-F5344CB8AC3E}">
        <p14:creationId xmlns:p14="http://schemas.microsoft.com/office/powerpoint/2010/main" val="878675590"/>
      </p:ext>
    </p:extLst>
  </p:cSld>
  <p:clrMap bg1="dk2" tx1="lt1" bg2="dk1" tx2="lt2" accent1="accent1" accent2="accent2" accent3="accent3" accent4="accent4" accent5="accent5" accent6="accent6" hlink="hlink" folHlink="folHlink"/>
  <p:sldLayoutIdLst>
    <p:sldLayoutId id="2147486853" r:id="rId1"/>
    <p:sldLayoutId id="2147486854" r:id="rId2"/>
    <p:sldLayoutId id="2147486855" r:id="rId3"/>
    <p:sldLayoutId id="2147486856" r:id="rId4"/>
    <p:sldLayoutId id="2147486857" r:id="rId5"/>
    <p:sldLayoutId id="2147486858" r:id="rId6"/>
    <p:sldLayoutId id="2147486859" r:id="rId7"/>
    <p:sldLayoutId id="2147486860" r:id="rId8"/>
    <p:sldLayoutId id="2147486861" r:id="rId9"/>
    <p:sldLayoutId id="2147486862" r:id="rId10"/>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50AC2DEE-004D-465E-B51E-510022FC05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65" r:id="rId1"/>
    <p:sldLayoutId id="2147486666" r:id="rId2"/>
    <p:sldLayoutId id="2147486667" r:id="rId3"/>
    <p:sldLayoutId id="2147486668" r:id="rId4"/>
    <p:sldLayoutId id="2147486669" r:id="rId5"/>
    <p:sldLayoutId id="2147486670" r:id="rId6"/>
    <p:sldLayoutId id="2147486671" r:id="rId7"/>
    <p:sldLayoutId id="2147486672" r:id="rId8"/>
    <p:sldLayoutId id="2147486673" r:id="rId9"/>
    <p:sldLayoutId id="2147486674" r:id="rId10"/>
    <p:sldLayoutId id="214748667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64" r:id="rId1"/>
    <p:sldLayoutId id="2147486676" r:id="rId2"/>
    <p:sldLayoutId id="2147486677" r:id="rId3"/>
    <p:sldLayoutId id="2147486678" r:id="rId4"/>
    <p:sldLayoutId id="2147486679" r:id="rId5"/>
    <p:sldLayoutId id="2147486680" r:id="rId6"/>
    <p:sldLayoutId id="2147486681" r:id="rId7"/>
    <p:sldLayoutId id="2147486682" r:id="rId8"/>
    <p:sldLayoutId id="2147486683" r:id="rId9"/>
    <p:sldLayoutId id="2147486684" r:id="rId10"/>
    <p:sldLayoutId id="2147486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22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8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Osaka" charset="-128"/>
              </a:defRPr>
            </a:lvl1pPr>
          </a:lstStyle>
          <a:p>
            <a:endParaRPr lang="en-US" altLang="en-US"/>
          </a:p>
        </p:txBody>
      </p:sp>
      <p:sp>
        <p:nvSpPr>
          <p:cNvPr id="238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Osaka" charset="-128"/>
              </a:defRPr>
            </a:lvl1pPr>
          </a:lstStyle>
          <a:p>
            <a:endParaRPr lang="en-US" altLang="en-US"/>
          </a:p>
        </p:txBody>
      </p:sp>
      <p:sp>
        <p:nvSpPr>
          <p:cNvPr id="238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Osaka" charset="-128"/>
              </a:defRPr>
            </a:lvl1pPr>
          </a:lstStyle>
          <a:p>
            <a:fld id="{0827B3A7-8110-4B22-A0B6-141A6CA114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2pPr>
      <a:lvl3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3pPr>
      <a:lvl4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4pPr>
      <a:lvl5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5pPr>
      <a:lvl6pPr marL="4572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6pPr>
      <a:lvl7pPr marL="9144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7pPr>
      <a:lvl8pPr marL="13716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8pPr>
      <a:lvl9pPr marL="18288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7511F3FD-B7C3-49DF-BEE4-2DDB726A3A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 id="2147486713" r:id="rId7"/>
    <p:sldLayoutId id="2147486714" r:id="rId8"/>
    <p:sldLayoutId id="2147486715" r:id="rId9"/>
    <p:sldLayoutId id="2147486716" r:id="rId10"/>
    <p:sldLayoutId id="21474867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Font typeface="Wingdings" pitchFamily="2"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C71F10AB-A472-45CE-A173-9D5B166D1F2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66" r:id="rId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5D016252-3D02-4176-9372-5C840F1E808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67" r:id="rId1"/>
    <p:sldLayoutId id="2147486768" r:id="rId2"/>
    <p:sldLayoutId id="2147486769" r:id="rId3"/>
    <p:sldLayoutId id="2147486770" r:id="rId4"/>
    <p:sldLayoutId id="2147486771" r:id="rId5"/>
    <p:sldLayoutId id="2147486772" r:id="rId6"/>
    <p:sldLayoutId id="2147486773" r:id="rId7"/>
    <p:sldLayoutId id="2147486774" r:id="rId8"/>
    <p:sldLayoutId id="2147486775" r:id="rId9"/>
    <p:sldLayoutId id="2147486776" r:id="rId10"/>
    <p:sldLayoutId id="2147486777" r:id="rId11"/>
    <p:sldLayoutId id="2147486778"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27F98C28-23A8-4B42-894E-15FDFB0BBAC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79" r:id="rId1"/>
    <p:sldLayoutId id="2147486718" r:id="rId2"/>
    <p:sldLayoutId id="2147486719" r:id="rId3"/>
    <p:sldLayoutId id="2147486720" r:id="rId4"/>
    <p:sldLayoutId id="2147486721" r:id="rId5"/>
    <p:sldLayoutId id="2147486722" r:id="rId6"/>
    <p:sldLayoutId id="2147486723" r:id="rId7"/>
    <p:sldLayoutId id="2147486724" r:id="rId8"/>
    <p:sldLayoutId id="2147486725" r:id="rId9"/>
    <p:sldLayoutId id="2147486726" r:id="rId10"/>
    <p:sldLayoutId id="2147486727" r:id="rId11"/>
    <p:sldLayoutId id="2147486728" r:id="rId12"/>
    <p:sldLayoutId id="2147486729" r:id="rId13"/>
    <p:sldLayoutId id="2147486839"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0650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9692AAF2-86AC-46C5-9257-603B71A4C76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0"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2.xml"/><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3.xml"/><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xml"/><Relationship Id="rId3"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5.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1" Type="http://schemas.openxmlformats.org/officeDocument/2006/relationships/image" Target="../media/image9.jpeg"/><Relationship Id="rId12" Type="http://schemas.openxmlformats.org/officeDocument/2006/relationships/image" Target="../media/image10.jpeg"/><Relationship Id="rId13" Type="http://schemas.openxmlformats.org/officeDocument/2006/relationships/image" Target="../media/image11.jpeg"/><Relationship Id="rId14" Type="http://schemas.openxmlformats.org/officeDocument/2006/relationships/hyperlink" Target="http://images.google.com.sg/imgres?imgurl=www.jaring.my/wencom/singapore1.jpg&amp;imgrefurl=http://www.jaring.my/wencom/singapore.htm&amp;h=224&amp;w=193&amp;prev=/images?q=Work+in+Singapore&amp;start=40&amp;svnum=10&amp;hl=en&amp;lr=&amp;ie=UTF-8&amp;oe=UTF-8&amp;sa=N" TargetMode="External"/><Relationship Id="rId1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hyperlink" Target="http://images.google.com.sg/imgres?imgurl=www.zaobao.com/special/contactsingapore/images/work_main.gif&amp;imgrefurl=http://www.zaobao.com/special/contactsingapore/pages/work_main.html&amp;h=494&amp;w=403&amp;prev=/images?q=Work+in+Singapore&amp;start=20&amp;svnum=10&amp;hl=en&amp;lr=&amp;ie=UTF-8&amp;oe=UTF-8&amp;sa=N" TargetMode="External"/><Relationship Id="rId7" Type="http://schemas.openxmlformats.org/officeDocument/2006/relationships/image" Target="../media/image7.jpeg"/><Relationship Id="rId8" Type="http://schemas.openxmlformats.org/officeDocument/2006/relationships/hyperlink" Target="http://images.google.com.sg/imgres?imgurl=www.ecatt.com/country/singapore/sg35.gif&amp;imgrefurl=http://www.ecatt.com/country/singapore/inhalt_sg.htm&amp;h=308&amp;w=529&amp;prev=/images?q=Work+in+Singapore&amp;start=40&amp;svnum=10&amp;hl=en&amp;lr=&amp;ie=UTF-8&amp;oe=UTF-8&amp;sa=N" TargetMode="External"/><Relationship Id="rId9" Type="http://schemas.openxmlformats.org/officeDocument/2006/relationships/image" Target="../media/image8.jpeg"/><Relationship Id="rId10" Type="http://schemas.openxmlformats.org/officeDocument/2006/relationships/hyperlink" Target="http://images.google.com.sg/imgres?imgurl=www.moveandstay.com/singapore/picture_other/corporate_work_man.jpg&amp;imgrefurl=http://www.moveandstay.com/singapore/service_corporate.asp&amp;h=181&amp;w=260&amp;prev=/images?q=Work+in+Singapore&amp;start=60&amp;svnum=10&amp;hl=en&amp;lr=&amp;ie=UTF-8&amp;oe=UTF-8&amp;sa=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6.xml"/><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5" Type="http://schemas.openxmlformats.org/officeDocument/2006/relationships/image" Target="../media/image21.jpeg"/><Relationship Id="rId6" Type="http://schemas.openxmlformats.org/officeDocument/2006/relationships/image" Target="../media/image25.jpeg"/><Relationship Id="rId7" Type="http://schemas.openxmlformats.org/officeDocument/2006/relationships/image" Target="../media/image26.jpeg"/><Relationship Id="rId1" Type="http://schemas.openxmlformats.org/officeDocument/2006/relationships/slideLayout" Target="../slideLayouts/slideLayout97.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65.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hyperlink" Target="http://www.globalgourmet.com/food/foodday/fd0397/art/bdyeast.gif" TargetMode="External"/><Relationship Id="rId5" Type="http://schemas.openxmlformats.org/officeDocument/2006/relationships/image" Target="../media/image37.png"/><Relationship Id="rId6" Type="http://schemas.openxmlformats.org/officeDocument/2006/relationships/hyperlink" Target="http://www.foodsubs.com/Photos/yeast-breadmachine.jpg" TargetMode="External"/><Relationship Id="rId7" Type="http://schemas.openxmlformats.org/officeDocument/2006/relationships/image" Target="../media/image38.jpe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hyperlink" Target="http://www.rapturechrist.com/barleyj.jpg" TargetMode="External"/><Relationship Id="rId6" Type="http://schemas.openxmlformats.org/officeDocument/2006/relationships/image" Target="../media/image44.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45.jpe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hyperlink" Target="http://www.ucgcalgary.org/Regina/Regina/wheatstalks.gif" TargetMode="External"/><Relationship Id="rId7" Type="http://schemas.openxmlformats.org/officeDocument/2006/relationships/image" Target="../media/image50.png"/><Relationship Id="rId1" Type="http://schemas.openxmlformats.org/officeDocument/2006/relationships/slideLayout" Target="../slideLayouts/slideLayout26.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121.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31.xml"/><Relationship Id="rId3"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28.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57.png"/><Relationship Id="rId1" Type="http://schemas.openxmlformats.org/officeDocument/2006/relationships/themeOverride" Target="../theme/themeOverride1.xml"/><Relationship Id="rId2"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 Id="rId3" Type="http://schemas.openxmlformats.org/officeDocument/2006/relationships/image" Target="../media/image5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35.xml"/><Relationship Id="rId3"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36.xml"/><Relationship Id="rId3"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37.xml"/><Relationship Id="rId3" Type="http://schemas.openxmlformats.org/officeDocument/2006/relationships/image" Target="../media/image6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38.xml"/><Relationship Id="rId3" Type="http://schemas.openxmlformats.org/officeDocument/2006/relationships/image" Target="../media/image6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39.xml"/><Relationship Id="rId3"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40.xml"/><Relationship Id="rId3" Type="http://schemas.openxmlformats.org/officeDocument/2006/relationships/image" Target="../media/image6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41.xml"/><Relationship Id="rId3"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hyperlink" Target="http://images.google.com.sg/imgres?imgurl=members.aol.com/baruchshem/sukkah1.jpg&amp;imgrefurl=http://members.aol.com/baruchshem/feasts.htm&amp;h=277&amp;w=529&amp;prev=/images?q=%22Feast+of+Tabernacles%22&amp;start=20&amp;svnum=10&amp;hl=en&amp;lr=&amp;ie=UTF-8&amp;oe=UTF-8&amp;sa=N" TargetMode="External"/><Relationship Id="rId5" Type="http://schemas.openxmlformats.org/officeDocument/2006/relationships/image" Target="../media/image63.jpeg"/><Relationship Id="rId6" Type="http://schemas.openxmlformats.org/officeDocument/2006/relationships/hyperlink" Target="http://images.google.com.sg/imgres?imgurl=www.ortzion.org/succah1.gif&amp;imgrefurl=http://www.ortzion.org/finalyears3.html&amp;h=228&amp;w=248&amp;prev=/images?q=%22Feast+of+Tabernacles%22&amp;start=40&amp;svnum=10&amp;hl=en&amp;lr=&amp;ie=UTF-8&amp;oe=UTF-8&amp;sa=N" TargetMode="External"/><Relationship Id="rId7" Type="http://schemas.openxmlformats.org/officeDocument/2006/relationships/image" Target="../media/image64.jpeg"/><Relationship Id="rId8" Type="http://schemas.openxmlformats.org/officeDocument/2006/relationships/hyperlink" Target="http://images.google.com.sg/imgres?imgurl=www.mystae.com/images/succoth.gif&amp;imgrefurl=http://www.mystae.com/restricted/reflections/messiah/jerusalem.html&amp;h=283&amp;w=170&amp;prev=/images?q=%22Feast+of+Tabernacles%22&amp;start=60&amp;svnum=10&amp;hl=en&amp;lr=&amp;ie=UTF-8&amp;oe=UTF-8&amp;sa=N" TargetMode="External"/><Relationship Id="rId9" Type="http://schemas.openxmlformats.org/officeDocument/2006/relationships/image" Target="../media/image65.jpeg"/><Relationship Id="rId10" Type="http://schemas.openxmlformats.org/officeDocument/2006/relationships/hyperlink" Target="http://images.google.com.sg/imgres?imgurl=www.ida.net/users/rdk/ces/Lesson15/sukkot_model.jpg&amp;imgrefurl=http://www.ida.net/users/rdk/ces/Lesson15/Lesson15.html&amp;h=329&amp;w=442&amp;prev=/images?q=%22Feast+of+Tabernacles%22&amp;start=60&amp;svnum=10&amp;hl=en&amp;lr=&amp;ie=UTF-8&amp;oe=UTF-8&amp;sa=N" TargetMode="External"/><Relationship Id="rId11" Type="http://schemas.openxmlformats.org/officeDocument/2006/relationships/image" Target="../media/image66.jpeg"/><Relationship Id="rId1" Type="http://schemas.openxmlformats.org/officeDocument/2006/relationships/slideLayout" Target="../slideLayouts/slideLayout26.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30.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eg"/><Relationship Id="rId5" Type="http://schemas.openxmlformats.org/officeDocument/2006/relationships/image" Target="../media/image71.jpeg"/><Relationship Id="rId1" Type="http://schemas.openxmlformats.org/officeDocument/2006/relationships/slideLayout" Target="../slideLayouts/slideLayout19.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45.xml"/><Relationship Id="rId3"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73.png"/><Relationship Id="rId1" Type="http://schemas.openxmlformats.org/officeDocument/2006/relationships/slideLayout" Target="../slideLayouts/slideLayout82.xml"/><Relationship Id="rId2"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6.jpeg"/><Relationship Id="rId5" Type="http://schemas.openxmlformats.org/officeDocument/2006/relationships/hyperlink" Target="http://www.jtsa.edu/images/art/s_priest.jpg" TargetMode="External"/><Relationship Id="rId6" Type="http://schemas.openxmlformats.org/officeDocument/2006/relationships/image" Target="../media/image18.jpeg"/><Relationship Id="rId7" Type="http://schemas.openxmlformats.org/officeDocument/2006/relationships/hyperlink" Target="http://images.google.com/imgres?imgurl=www.amazon.com/covers/0/81/180/704/0811807045.l.gif&amp;imgrefurl=http://www.e-shul.com/cooking.htm&amp;h=475&amp;w=471&amp;prev=/images?q=Jewish+feasts&amp;svnum=10&amp;hl=en&amp;lr=&amp;ie=UTF-8&amp;oe=UTF-8" TargetMode="External"/><Relationship Id="rId8"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73.png"/><Relationship Id="rId1" Type="http://schemas.openxmlformats.org/officeDocument/2006/relationships/slideLayout" Target="../slideLayouts/slideLayout82.xml"/><Relationship Id="rId2" Type="http://schemas.openxmlformats.org/officeDocument/2006/relationships/notesSlide" Target="../notesSlides/notesSlide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9.xml"/><Relationship Id="rId3" Type="http://schemas.openxmlformats.org/officeDocument/2006/relationships/image" Target="../media/image7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0.xml"/><Relationship Id="rId3" Type="http://schemas.openxmlformats.org/officeDocument/2006/relationships/image" Target="../media/image75.jpe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3.xml"/><Relationship Id="rId4" Type="http://schemas.openxmlformats.org/officeDocument/2006/relationships/diagramLayout" Target="../diagrams/layout13.xml"/><Relationship Id="rId5" Type="http://schemas.openxmlformats.org/officeDocument/2006/relationships/diagramQuickStyle" Target="../diagrams/quickStyle13.xml"/><Relationship Id="rId6" Type="http://schemas.openxmlformats.org/officeDocument/2006/relationships/diagramColors" Target="../diagrams/colors13.xml"/><Relationship Id="rId7" Type="http://schemas.microsoft.com/office/2007/relationships/diagramDrawing" Target="../diagrams/drawing13.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66.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1" Type="http://schemas.openxmlformats.org/officeDocument/2006/relationships/slideLayout" Target="../slideLayouts/slideLayout30.xml"/><Relationship Id="rId2" Type="http://schemas.openxmlformats.org/officeDocument/2006/relationships/notesSlide" Target="../notesSlides/notesSlide51.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4.xml"/><Relationship Id="rId4" Type="http://schemas.openxmlformats.org/officeDocument/2006/relationships/diagramLayout" Target="../diagrams/layout14.xml"/><Relationship Id="rId5" Type="http://schemas.openxmlformats.org/officeDocument/2006/relationships/diagramQuickStyle" Target="../diagrams/quickStyle14.xml"/><Relationship Id="rId6" Type="http://schemas.openxmlformats.org/officeDocument/2006/relationships/diagramColors" Target="../diagrams/colors14.xml"/><Relationship Id="rId7" Type="http://schemas.microsoft.com/office/2007/relationships/diagramDrawing" Target="../diagrams/drawing14.xml"/><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2.xml"/><Relationship Id="rId3" Type="http://schemas.openxmlformats.org/officeDocument/2006/relationships/image" Target="../media/image8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1.jpeg"/></Relationships>
</file>

<file path=ppt/slides/_rels/slide71.xml.rels><?xml version="1.0" encoding="UTF-8" standalone="yes"?>
<Relationships xmlns="http://schemas.openxmlformats.org/package/2006/relationships"><Relationship Id="rId3" Type="http://schemas.openxmlformats.org/officeDocument/2006/relationships/hyperlink" Target="http://www.westlenexasda.org/uploads/postimage/292_IMG2.jpg" TargetMode="External"/><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8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5.jpeg"/></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5.xml"/><Relationship Id="rId4" Type="http://schemas.openxmlformats.org/officeDocument/2006/relationships/diagramLayout" Target="../diagrams/layout15.xml"/><Relationship Id="rId5" Type="http://schemas.openxmlformats.org/officeDocument/2006/relationships/diagramQuickStyle" Target="../diagrams/quickStyle15.xml"/><Relationship Id="rId6" Type="http://schemas.openxmlformats.org/officeDocument/2006/relationships/diagramColors" Target="../diagrams/colors15.xml"/><Relationship Id="rId7" Type="http://schemas.microsoft.com/office/2007/relationships/diagramDrawing" Target="../diagrams/drawing15.xml"/><Relationship Id="rId1" Type="http://schemas.openxmlformats.org/officeDocument/2006/relationships/slideLayout" Target="../slideLayouts/slideLayout41.xml"/><Relationship Id="rId2" Type="http://schemas.openxmlformats.org/officeDocument/2006/relationships/image" Target="../media/image1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152.xml"/><Relationship Id="rId2" Type="http://schemas.openxmlformats.org/officeDocument/2006/relationships/notesSlide" Target="../notesSlides/notesSlide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38212"/>
            <a:ext cx="9144000" cy="5499100"/>
          </a:xfrm>
          <a:prstGeom prst="rect">
            <a:avLst/>
          </a:prstGeom>
        </p:spPr>
      </p:pic>
      <p:sp>
        <p:nvSpPr>
          <p:cNvPr id="196609" name="Rectangle 2"/>
          <p:cNvSpPr>
            <a:spLocks noGrp="1" noChangeArrowheads="1"/>
          </p:cNvSpPr>
          <p:nvPr>
            <p:ph type="ctrTitle"/>
          </p:nvPr>
        </p:nvSpPr>
        <p:spPr>
          <a:xfrm>
            <a:off x="2555875" y="1125538"/>
            <a:ext cx="5867400" cy="2286000"/>
          </a:xfrm>
        </p:spPr>
        <p:txBody>
          <a:bodyPr/>
          <a:lstStyle/>
          <a:p>
            <a:pPr eaLnBrk="1" hangingPunct="1"/>
            <a:r>
              <a:rPr lang="en-SG" sz="7200" b="1" dirty="0" err="1">
                <a:effectLst>
                  <a:glow rad="127000">
                    <a:srgbClr val="060400"/>
                  </a:glow>
                </a:effectLst>
                <a:latin typeface="AA Amali" pitchFamily="2" charset="0"/>
                <a:ea typeface="Calibri"/>
                <a:cs typeface="Times New Roman"/>
              </a:rPr>
              <a:t>hqfoõ</a:t>
            </a:r>
            <a:r>
              <a:rPr lang="en-US" altLang="en-US" sz="7200" b="1" dirty="0">
                <a:effectLst>
                  <a:glow rad="127000">
                    <a:srgbClr val="060400"/>
                  </a:glow>
                </a:effectLst>
                <a:latin typeface="AA Amali" pitchFamily="2" charset="0"/>
              </a:rPr>
              <a:t> </a:t>
            </a:r>
            <a:r>
              <a:rPr lang="en-US" altLang="en-US" sz="7200" b="1" dirty="0" err="1">
                <a:effectLst>
                  <a:glow rad="127000">
                    <a:srgbClr val="060400"/>
                  </a:glow>
                </a:effectLst>
                <a:latin typeface="AA Amali" pitchFamily="2" charset="0"/>
              </a:rPr>
              <a:t>ux</a:t>
            </a:r>
            <a:r>
              <a:rPr lang="en-US" altLang="en-US" sz="7200" b="1" dirty="0">
                <a:effectLst>
                  <a:glow rad="127000">
                    <a:srgbClr val="060400"/>
                  </a:glow>
                </a:effectLst>
                <a:latin typeface="AA Amali" pitchFamily="2" charset="0"/>
              </a:rPr>
              <a:t>.,</a:t>
            </a:r>
            <a:r>
              <a:rPr lang="en-US" altLang="en-US" sz="7200" b="1" dirty="0" err="1">
                <a:effectLst>
                  <a:glow rad="127000">
                    <a:srgbClr val="060400"/>
                  </a:glow>
                </a:effectLst>
                <a:latin typeface="AA Amali" pitchFamily="2" charset="0"/>
              </a:rPr>
              <a:t>Hhka</a:t>
            </a:r>
            <a:endParaRPr lang="en-US" altLang="en-US" b="1" smtClean="0">
              <a:effectLst>
                <a:glow rad="127000">
                  <a:srgbClr val="060400"/>
                </a:glow>
              </a:effectLst>
            </a:endParaRPr>
          </a:p>
        </p:txBody>
      </p:sp>
      <p:sp>
        <p:nvSpPr>
          <p:cNvPr id="196610" name="Rectangle 3"/>
          <p:cNvSpPr>
            <a:spLocks noGrp="1" noChangeArrowheads="1"/>
          </p:cNvSpPr>
          <p:nvPr>
            <p:ph type="subTitle" idx="1"/>
          </p:nvPr>
        </p:nvSpPr>
        <p:spPr>
          <a:xfrm>
            <a:off x="2555875" y="3541713"/>
            <a:ext cx="6588125" cy="1474787"/>
          </a:xfrm>
        </p:spPr>
        <p:txBody>
          <a:bodyPr/>
          <a:lstStyle/>
          <a:p>
            <a:pPr eaLnBrk="1" hangingPunct="1"/>
            <a:r>
              <a:rPr lang="en-US" altLang="en-US" sz="3600" dirty="0" err="1">
                <a:effectLst>
                  <a:glow rad="127000">
                    <a:srgbClr val="060400"/>
                  </a:glow>
                </a:effectLst>
                <a:latin typeface="AA Amali" pitchFamily="2" charset="0"/>
              </a:rPr>
              <a:t>bY%dfh,fha</a:t>
            </a:r>
            <a:r>
              <a:rPr lang="en-US" altLang="en-US" sz="3600" dirty="0">
                <a:effectLst>
                  <a:glow rad="127000">
                    <a:srgbClr val="060400"/>
                  </a:glow>
                </a:effectLst>
                <a:latin typeface="AA Amali" pitchFamily="2" charset="0"/>
              </a:rPr>
              <a:t> iy </a:t>
            </a:r>
            <a:r>
              <a:rPr lang="en-US" altLang="en-US" sz="3600" dirty="0" err="1">
                <a:effectLst>
                  <a:glow rad="127000">
                    <a:srgbClr val="060400"/>
                  </a:glow>
                </a:effectLst>
                <a:latin typeface="AA Amali" pitchFamily="2" charset="0"/>
              </a:rPr>
              <a:t>wfma</a:t>
            </a:r>
            <a:r>
              <a:rPr lang="en-US" altLang="en-US" sz="3600" dirty="0">
                <a:effectLst>
                  <a:glow rad="127000">
                    <a:srgbClr val="060400"/>
                  </a:glow>
                </a:effectLst>
                <a:latin typeface="AA Amali" pitchFamily="2" charset="0"/>
              </a:rPr>
              <a:t> </a:t>
            </a:r>
            <a:r>
              <a:rPr lang="en-US" altLang="en-US" sz="3600" dirty="0" err="1">
                <a:effectLst>
                  <a:glow rad="127000">
                    <a:srgbClr val="060400"/>
                  </a:glow>
                </a:effectLst>
                <a:latin typeface="AA Amali" pitchFamily="2" charset="0"/>
              </a:rPr>
              <a:t>m%Odk</a:t>
            </a:r>
            <a:r>
              <a:rPr lang="en-US" altLang="en-US" sz="3600" dirty="0">
                <a:effectLst>
                  <a:glow rad="127000">
                    <a:srgbClr val="060400"/>
                  </a:glow>
                </a:effectLst>
                <a:latin typeface="AA Amali" pitchFamily="2" charset="0"/>
              </a:rPr>
              <a:t> </a:t>
            </a:r>
            <a:r>
              <a:rPr lang="en-US" altLang="en-US" sz="3600" dirty="0" err="1">
                <a:effectLst>
                  <a:glow rad="127000">
                    <a:srgbClr val="060400"/>
                  </a:glow>
                </a:effectLst>
                <a:latin typeface="AA Amali" pitchFamily="2" charset="0"/>
              </a:rPr>
              <a:t>ux.,Hhka</a:t>
            </a:r>
            <a:r>
              <a:rPr lang="en-US" altLang="en-US" sz="3600" dirty="0">
                <a:effectLst>
                  <a:glow rad="127000">
                    <a:srgbClr val="060400"/>
                  </a:glow>
                </a:effectLst>
                <a:latin typeface="AA Amali" pitchFamily="2" charset="0"/>
              </a:rPr>
              <a:t> j, </a:t>
            </a:r>
            <a:r>
              <a:rPr lang="en-US" altLang="en-US" sz="3600" dirty="0" err="1">
                <a:effectLst>
                  <a:glow rad="127000">
                    <a:srgbClr val="060400"/>
                  </a:glow>
                </a:effectLst>
                <a:latin typeface="AA Amali" pitchFamily="2" charset="0"/>
              </a:rPr>
              <a:t>f;areu</a:t>
            </a:r>
            <a:endParaRPr lang="en-US" altLang="en-US" sz="3600" dirty="0">
              <a:effectLst>
                <a:glow rad="127000">
                  <a:srgbClr val="060400"/>
                </a:glow>
              </a:effectLst>
              <a:latin typeface="AA Amali" pitchFamily="2" charset="0"/>
            </a:endParaRPr>
          </a:p>
        </p:txBody>
      </p:sp>
      <p:sp>
        <p:nvSpPr>
          <p:cNvPr id="196611" name="Rectangle 3"/>
          <p:cNvSpPr txBox="1">
            <a:spLocks noChangeArrowheads="1"/>
          </p:cNvSpPr>
          <p:nvPr/>
        </p:nvSpPr>
        <p:spPr bwMode="auto">
          <a:xfrm>
            <a:off x="900113" y="5229225"/>
            <a:ext cx="76200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accent1"/>
              </a:buClr>
              <a:buSzPct val="85000"/>
              <a:buFont typeface="Wingdings" pitchFamily="2" charset="2"/>
              <a:buNone/>
            </a:pPr>
            <a:r>
              <a:rPr lang="en-US" altLang="en-US" b="1" dirty="0" err="1">
                <a:solidFill>
                  <a:schemeClr val="tx2"/>
                </a:solidFill>
                <a:effectLst>
                  <a:glow rad="127000">
                    <a:srgbClr val="060400"/>
                  </a:glow>
                </a:effectLst>
                <a:latin typeface="AA Amali" pitchFamily="2" charset="0"/>
              </a:rPr>
              <a:t>ie,lsh</a:t>
            </a:r>
            <a:r>
              <a:rPr lang="en-US" altLang="en-US" b="1" dirty="0">
                <a:solidFill>
                  <a:schemeClr val="tx2"/>
                </a:solidFill>
                <a:effectLst>
                  <a:glow rad="127000">
                    <a:srgbClr val="060400"/>
                  </a:glow>
                </a:effectLst>
                <a:latin typeface="AA Amali" pitchFamily="2" charset="0"/>
              </a:rPr>
              <a:t> </a:t>
            </a:r>
            <a:r>
              <a:rPr lang="en-US" altLang="en-US" b="1" dirty="0" err="1">
                <a:solidFill>
                  <a:schemeClr val="tx2"/>
                </a:solidFill>
                <a:effectLst>
                  <a:glow rad="127000">
                    <a:srgbClr val="060400"/>
                  </a:glow>
                </a:effectLst>
                <a:latin typeface="AA Amali" pitchFamily="2" charset="0"/>
              </a:rPr>
              <a:t>hq</a:t>
            </a:r>
            <a:r>
              <a:rPr lang="en-US" altLang="en-US" b="1" dirty="0">
                <a:solidFill>
                  <a:schemeClr val="tx2"/>
                </a:solidFill>
                <a:effectLst>
                  <a:glow rad="127000">
                    <a:srgbClr val="060400"/>
                  </a:glow>
                </a:effectLst>
                <a:latin typeface="AA Amali" pitchFamily="2" charset="0"/>
              </a:rPr>
              <a:t>;=h(</a:t>
            </a:r>
            <a:r>
              <a:rPr lang="en-US" altLang="en-US" b="1" dirty="0" err="1">
                <a:solidFill>
                  <a:schemeClr val="tx2"/>
                </a:solidFill>
                <a:effectLst>
                  <a:glow rad="127000">
                    <a:srgbClr val="060400"/>
                  </a:glow>
                </a:effectLst>
                <a:latin typeface="AA Amali" pitchFamily="2" charset="0"/>
              </a:rPr>
              <a:t>w,q;a</a:t>
            </a:r>
            <a:r>
              <a:rPr lang="en-US" altLang="en-US" b="1" dirty="0">
                <a:solidFill>
                  <a:schemeClr val="tx2"/>
                </a:solidFill>
                <a:effectLst>
                  <a:glow rad="127000">
                    <a:srgbClr val="060400"/>
                  </a:glow>
                </a:effectLst>
                <a:latin typeface="AA Amali" pitchFamily="2" charset="0"/>
              </a:rPr>
              <a:t> .s</a:t>
            </a:r>
            <a:r>
              <a:rPr lang="en-SG" b="1" dirty="0">
                <a:effectLst>
                  <a:glow rad="127000">
                    <a:srgbClr val="060400"/>
                  </a:glow>
                </a:effectLst>
                <a:latin typeface="AA Amali" pitchFamily="2" charset="0"/>
                <a:ea typeface="Calibri"/>
                <a:cs typeface="Times New Roman"/>
              </a:rPr>
              <a:t>õ</a:t>
            </a:r>
            <a:r>
              <a:rPr lang="en-US" altLang="en-US" b="1" dirty="0" err="1">
                <a:solidFill>
                  <a:schemeClr val="tx2"/>
                </a:solidFill>
                <a:effectLst>
                  <a:glow rad="127000">
                    <a:srgbClr val="060400"/>
                  </a:glow>
                </a:effectLst>
                <a:latin typeface="AA Amali" pitchFamily="2" charset="0"/>
              </a:rPr>
              <a:t>iq</a:t>
            </a:r>
            <a:r>
              <a:rPr lang="en-SG" b="1" dirty="0">
                <a:effectLst>
                  <a:glow rad="127000">
                    <a:srgbClr val="060400"/>
                  </a:glow>
                </a:effectLst>
                <a:latin typeface="AA Amali" pitchFamily="2" charset="0"/>
                <a:ea typeface="Calibri"/>
                <a:cs typeface="Times New Roman"/>
              </a:rPr>
              <a:t>ï</a:t>
            </a:r>
            <a:r>
              <a:rPr lang="en-US" altLang="en-US" b="1" dirty="0">
                <a:solidFill>
                  <a:schemeClr val="tx2"/>
                </a:solidFill>
                <a:effectLst>
                  <a:glow rad="127000">
                    <a:srgbClr val="060400"/>
                  </a:glow>
                </a:effectLst>
                <a:latin typeface="AA Amali" pitchFamily="2" charset="0"/>
              </a:rPr>
              <a:t> </a:t>
            </a:r>
            <a:r>
              <a:rPr lang="en-US" altLang="en-US" b="1" dirty="0" err="1">
                <a:solidFill>
                  <a:schemeClr val="tx2"/>
                </a:solidFill>
                <a:effectLst>
                  <a:glow rad="127000">
                    <a:srgbClr val="060400"/>
                  </a:glow>
                </a:effectLst>
                <a:latin typeface="AA Amali" pitchFamily="2" charset="0"/>
              </a:rPr>
              <a:t>miqq</a:t>
            </a:r>
            <a:r>
              <a:rPr lang="en-SG" b="1" dirty="0">
                <a:effectLst>
                  <a:glow rad="127000">
                    <a:srgbClr val="060400"/>
                  </a:glow>
                </a:effectLst>
                <a:latin typeface="AA Amali" pitchFamily="2" charset="0"/>
                <a:ea typeface="Calibri"/>
                <a:cs typeface="Times New Roman"/>
              </a:rPr>
              <a:t>ì</a:t>
            </a:r>
            <a:r>
              <a:rPr lang="en-US" altLang="en-US" b="1" dirty="0">
                <a:solidFill>
                  <a:schemeClr val="tx2"/>
                </a:solidFill>
                <a:effectLst>
                  <a:glow rad="127000">
                    <a:srgbClr val="060400"/>
                  </a:glow>
                </a:effectLst>
                <a:latin typeface="AA Amali" pitchFamily="2" charset="0"/>
              </a:rPr>
              <a:t>f</a:t>
            </a:r>
            <a:r>
              <a:rPr lang="en-SG" b="1" dirty="0">
                <a:effectLst>
                  <a:glow rad="127000">
                    <a:srgbClr val="060400"/>
                  </a:glow>
                </a:effectLst>
                <a:latin typeface="AA Amali" pitchFamily="2" charset="0"/>
                <a:ea typeface="Calibri"/>
                <a:cs typeface="Times New Roman"/>
              </a:rPr>
              <a:t>ï</a:t>
            </a:r>
            <a:r>
              <a:rPr lang="en-US" altLang="en-US" b="1" dirty="0">
                <a:solidFill>
                  <a:schemeClr val="tx2"/>
                </a:solidFill>
                <a:effectLst>
                  <a:glow rad="127000">
                    <a:srgbClr val="060400"/>
                  </a:glow>
                </a:effectLst>
                <a:latin typeface="AA Amali" pitchFamily="2" charset="0"/>
              </a:rPr>
              <a:t> </a:t>
            </a:r>
            <a:r>
              <a:rPr lang="en-US" altLang="en-US" b="1" dirty="0" err="1">
                <a:solidFill>
                  <a:schemeClr val="tx2"/>
                </a:solidFill>
                <a:effectLst>
                  <a:glow rad="127000">
                    <a:srgbClr val="060400"/>
                  </a:glow>
                </a:effectLst>
                <a:latin typeface="AA Amali" pitchFamily="2" charset="0"/>
              </a:rPr>
              <a:t>msgqq</a:t>
            </a:r>
            <a:r>
              <a:rPr lang="en-US" altLang="en-US" b="1" dirty="0">
                <a:solidFill>
                  <a:schemeClr val="tx2"/>
                </a:solidFill>
                <a:effectLst>
                  <a:glow rad="127000">
                    <a:srgbClr val="060400"/>
                  </a:glow>
                </a:effectLst>
                <a:latin typeface="AA Amali" pitchFamily="2" charset="0"/>
              </a:rPr>
              <a:t> </a:t>
            </a:r>
            <a:r>
              <a:rPr lang="en-US" altLang="en-US" b="1" dirty="0" err="1">
                <a:solidFill>
                  <a:schemeClr val="tx2"/>
                </a:solidFill>
                <a:effectLst>
                  <a:glow rad="127000">
                    <a:srgbClr val="060400"/>
                  </a:glow>
                </a:effectLst>
                <a:latin typeface="AA Amali" pitchFamily="2" charset="0"/>
              </a:rPr>
              <a:t>wxl</a:t>
            </a:r>
            <a:r>
              <a:rPr lang="en-US" altLang="en-US" b="1" dirty="0">
                <a:solidFill>
                  <a:schemeClr val="tx2"/>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w,qq;a</a:t>
            </a:r>
            <a:r>
              <a:rPr lang="en-US" altLang="en-US" b="1" dirty="0">
                <a:solidFill>
                  <a:srgbClr val="FFFFFF"/>
                </a:solidFill>
                <a:effectLst>
                  <a:glow rad="127000">
                    <a:srgbClr val="060400"/>
                  </a:glow>
                </a:effectLst>
                <a:latin typeface="AA Amali" pitchFamily="2" charset="0"/>
              </a:rPr>
              <a:t> .s</a:t>
            </a:r>
            <a:r>
              <a:rPr lang="en-SG" b="1" dirty="0" err="1">
                <a:effectLst>
                  <a:glow rad="127000">
                    <a:srgbClr val="060400"/>
                  </a:glow>
                </a:effectLst>
                <a:latin typeface="AA Amali" pitchFamily="2" charset="0"/>
                <a:ea typeface="Calibri"/>
                <a:cs typeface="Times New Roman"/>
              </a:rPr>
              <a:t>õiqqï</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miqq</a:t>
            </a:r>
            <a:r>
              <a:rPr lang="en-SG" b="1" dirty="0" err="1">
                <a:effectLst>
                  <a:glow rad="127000">
                    <a:srgbClr val="060400"/>
                  </a:glow>
                </a:effectLst>
                <a:latin typeface="AA Amali" pitchFamily="2" charset="0"/>
                <a:ea typeface="Calibri"/>
                <a:cs typeface="Times New Roman"/>
              </a:rPr>
              <a:t>ìfï</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wdjrKh</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jk</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wxl</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j,g</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jvd</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fjkiah</a:t>
            </a:r>
            <a:r>
              <a:rPr lang="en-US" altLang="en-US" b="1" dirty="0">
                <a:solidFill>
                  <a:schemeClr val="tx2"/>
                </a:solidFill>
                <a:effectLst>
                  <a:glow rad="127000">
                    <a:srgbClr val="060400"/>
                  </a:glow>
                </a:effectLst>
                <a:latin typeface="AA Amali" pitchFamily="2" charset="0"/>
              </a:rPr>
              <a:t> 136-137</a:t>
            </a:r>
          </a:p>
        </p:txBody>
      </p:sp>
      <p:sp>
        <p:nvSpPr>
          <p:cNvPr id="5" name="Text Box 5"/>
          <p:cNvSpPr txBox="1">
            <a:spLocks noChangeArrowheads="1"/>
          </p:cNvSpPr>
          <p:nvPr/>
        </p:nvSpPr>
        <p:spPr bwMode="auto">
          <a:xfrm>
            <a:off x="0" y="6308725"/>
            <a:ext cx="9144000" cy="549275"/>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1600" b="1" i="1" dirty="0">
                <a:solidFill>
                  <a:srgbClr val="FFFFFF"/>
                </a:solidFill>
                <a:effectLst>
                  <a:outerShdw blurRad="38100" dist="38100" dir="2700000" algn="tl">
                    <a:srgbClr val="000000"/>
                  </a:outerShdw>
                </a:effectLst>
                <a:latin typeface="Arial" pitchFamily="34" charset="0"/>
                <a:cs typeface="Arial" pitchFamily="34" charset="0"/>
              </a:rPr>
              <a:t>Dr. Rick Griffith, Singapore Bible College</a:t>
            </a:r>
          </a:p>
          <a:p>
            <a:pPr algn="ctr" eaLnBrk="1" hangingPunct="1"/>
            <a:r>
              <a:rPr lang="en-US" altLang="en-US" sz="1600" b="1" i="1" dirty="0" smtClean="0">
                <a:solidFill>
                  <a:srgbClr val="FFFFFF"/>
                </a:solidFill>
                <a:effectLst>
                  <a:outerShdw blurRad="38100" dist="38100" dir="2700000" algn="tl">
                    <a:srgbClr val="000000"/>
                  </a:outerShdw>
                </a:effectLst>
                <a:latin typeface="Arial" pitchFamily="34" charset="0"/>
                <a:cs typeface="Arial" pitchFamily="34" charset="0"/>
              </a:rPr>
              <a:t>BibleStudyDownloads.org</a:t>
            </a:r>
            <a:endParaRPr lang="en-US" altLang="en-US" sz="1600" b="1" i="1" dirty="0">
              <a:solidFill>
                <a:srgbClr val="FFFFFF"/>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12272267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aphicFrame>
        <p:nvGraphicFramePr>
          <p:cNvPr id="50" name="Diagram 49"/>
          <p:cNvGraphicFramePr/>
          <p:nvPr>
            <p:extLst>
              <p:ext uri="{D42A27DB-BD31-4B8C-83A1-F6EECF244321}">
                <p14:modId xmlns:p14="http://schemas.microsoft.com/office/powerpoint/2010/main" val="2978013318"/>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484438" y="2205038"/>
            <a:ext cx="3240087" cy="2592387"/>
          </a:xfrm>
        </p:spPr>
        <p:txBody>
          <a:bodyPr/>
          <a:lstStyle/>
          <a:p>
            <a:r>
              <a:rPr kumimoji="1" lang="en-US" altLang="en-US" sz="3600" b="1" dirty="0" err="1" smtClean="0">
                <a:solidFill>
                  <a:schemeClr val="bg1"/>
                </a:solidFill>
                <a:latin typeface="AA Amali" pitchFamily="2" charset="0"/>
              </a:rPr>
              <a:t>bYzdfh,a</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ux</a:t>
            </a:r>
            <a:r>
              <a:rPr kumimoji="1" lang="en-US" altLang="en-US" sz="3600" b="1" dirty="0" smtClean="0">
                <a:solidFill>
                  <a:schemeClr val="bg1"/>
                </a:solidFill>
                <a:latin typeface="AA Amali" pitchFamily="2" charset="0"/>
              </a:rPr>
              <a:t>.,</a:t>
            </a:r>
            <a:r>
              <a:rPr kumimoji="1" lang="en-US" altLang="en-US" sz="3600" b="1" dirty="0" err="1" smtClean="0">
                <a:solidFill>
                  <a:schemeClr val="bg1"/>
                </a:solidFill>
                <a:latin typeface="AA Amali" pitchFamily="2" charset="0"/>
              </a:rPr>
              <a:t>Hhkays</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fft;sydisl</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miqíu</a:t>
            </a:r>
            <a:r>
              <a:rPr kumimoji="1" lang="en-US" altLang="en-US" sz="3600" b="1" dirty="0" smtClean="0">
                <a:solidFill>
                  <a:schemeClr val="bg1"/>
                </a:solidFill>
                <a:latin typeface="AA Amali" pitchFamily="2" charset="0"/>
              </a:rPr>
              <a:t> </a:t>
            </a:r>
            <a:r>
              <a:rPr kumimoji="1" lang="en-US" altLang="en-US" sz="3600" b="1" dirty="0" err="1">
                <a:solidFill>
                  <a:schemeClr val="bg1"/>
                </a:solidFill>
                <a:latin typeface="AA Amali" pitchFamily="2" charset="0"/>
              </a:rPr>
              <a:t>ú</a:t>
            </a:r>
            <a:r>
              <a:rPr kumimoji="1" lang="en-US" altLang="en-US" sz="3600" b="1" dirty="0" err="1" smtClean="0">
                <a:solidFill>
                  <a:schemeClr val="bg1"/>
                </a:solidFill>
                <a:latin typeface="AA Amali" pitchFamily="2" charset="0"/>
              </a:rPr>
              <a:t>uid</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ne,Su</a:t>
            </a:r>
            <a:endParaRPr lang="en-US" altLang="en-US" sz="3600" b="1" dirty="0" smtClean="0">
              <a:solidFill>
                <a:schemeClr val="bg1"/>
              </a:solidFill>
              <a:latin typeface="AA Amali" pitchFamily="2"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4"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42" name="Text Box 16"/>
          <p:cNvSpPr txBox="1">
            <a:spLocks noChangeArrowheads="1"/>
          </p:cNvSpPr>
          <p:nvPr/>
        </p:nvSpPr>
        <p:spPr bwMode="auto">
          <a:xfrm>
            <a:off x="3334548" y="5799737"/>
            <a:ext cx="121379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fydrKe</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380249" y="1305884"/>
            <a:ext cx="1478290"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a:t>
            </a:r>
            <a:r>
              <a:rPr lang="en-US" sz="2000" b="1" kern="0" dirty="0" err="1" smtClean="0">
                <a:solidFill>
                  <a:srgbClr val="336600"/>
                </a:solidFill>
                <a:latin typeface="AA Amali" pitchFamily="2" charset="0"/>
                <a:ea typeface="Times New Roman" charset="0"/>
                <a:cs typeface="Times New Roman" charset="0"/>
              </a:rPr>
              <a:t>qyqkakquqiq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404773" y="1705994"/>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mz:u</a:t>
            </a:r>
            <a:r>
              <a:rPr lang="en-US" sz="2000" b="1" kern="0" dirty="0" smtClean="0">
                <a:solidFill>
                  <a:srgbClr val="336600"/>
                </a:solidFill>
                <a:latin typeface="AA Amali" pitchFamily="2" charset="0"/>
                <a:ea typeface="Times New Roman" charset="0"/>
                <a:cs typeface="Times New Roman" charset="0"/>
              </a:rPr>
              <a:t> t,</a:t>
            </a:r>
            <a:endParaRPr lang="en-US" sz="2000" b="1" kern="0" dirty="0">
              <a:solidFill>
                <a:srgbClr val="336600"/>
              </a:solidFill>
              <a:latin typeface="AA Amali" pitchFamily="2" charset="0"/>
              <a:ea typeface="Times New Roman" charset="0"/>
              <a:cs typeface="Times New Roman" charset="0"/>
            </a:endParaRPr>
          </a:p>
        </p:txBody>
      </p:sp>
      <p:sp>
        <p:nvSpPr>
          <p:cNvPr id="47" name="Text Box 21"/>
          <p:cNvSpPr txBox="1">
            <a:spLocks noChangeArrowheads="1"/>
          </p:cNvSpPr>
          <p:nvPr/>
        </p:nvSpPr>
        <p:spPr bwMode="auto">
          <a:xfrm>
            <a:off x="5867400" y="3352800"/>
            <a:ext cx="148149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fmka;fldia;h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51" name="Text Box 18"/>
          <p:cNvSpPr txBox="1">
            <a:spLocks noChangeArrowheads="1"/>
          </p:cNvSpPr>
          <p:nvPr/>
        </p:nvSpPr>
        <p:spPr bwMode="auto">
          <a:xfrm>
            <a:off x="4038529" y="914400"/>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466129" y="5019645"/>
            <a:ext cx="1620957"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l+vdr</a:t>
            </a:r>
            <a:r>
              <a:rPr lang="en-US" sz="2000" b="1" kern="0" dirty="0" err="1" smtClean="0">
                <a:solidFill>
                  <a:srgbClr val="336600"/>
                </a:solidFill>
                <a:latin typeface="AA Amali"/>
                <a:ea typeface="Times New Roman" charset="0"/>
                <a:cs typeface="Times New Roman" charset="0"/>
              </a:rPr>
              <a:t>ï</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ux</a:t>
            </a:r>
            <a:r>
              <a:rPr lang="en-US" sz="2000" b="1" kern="0" dirty="0" smtClean="0">
                <a:solidFill>
                  <a:srgbClr val="336600"/>
                </a:solidFill>
                <a:latin typeface="AA Amali" pitchFamily="2" charset="0"/>
                <a:ea typeface="Times New Roman" charset="0"/>
                <a:cs typeface="Times New Roman" charset="0"/>
              </a:rPr>
              <a:t>.,</a:t>
            </a:r>
            <a:r>
              <a:rPr lang="en-US" sz="2000" b="1" kern="0" dirty="0" err="1" smtClean="0">
                <a:solidFill>
                  <a:srgbClr val="336600"/>
                </a:solidFill>
                <a:latin typeface="AA Amali" pitchFamily="2" charset="0"/>
                <a:ea typeface="Times New Roman" charset="0"/>
                <a:cs typeface="Times New Roman" charset="0"/>
              </a:rPr>
              <a:t>Hh</a:t>
            </a:r>
            <a:endParaRPr lang="en-US" sz="2000" b="1" kern="0" dirty="0">
              <a:solidFill>
                <a:srgbClr val="336600"/>
              </a:solidFill>
              <a:latin typeface="AA Amali" pitchFamily="2" charset="0"/>
              <a:ea typeface="Times New Roman" charset="0"/>
              <a:cs typeface="Times New Roman" charset="0"/>
            </a:endParaRPr>
          </a:p>
        </p:txBody>
      </p:sp>
      <p:sp>
        <p:nvSpPr>
          <p:cNvPr id="53" name="Text Box 16"/>
          <p:cNvSpPr txBox="1">
            <a:spLocks noChangeArrowheads="1"/>
          </p:cNvSpPr>
          <p:nvPr/>
        </p:nvSpPr>
        <p:spPr bwMode="auto">
          <a:xfrm>
            <a:off x="2667000" y="5438446"/>
            <a:ext cx="177484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jkaos</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f.</a:t>
            </a:r>
            <a:r>
              <a:rPr lang="en-US" altLang="en-US" sz="2000" b="1" dirty="0" err="1" smtClean="0">
                <a:solidFill>
                  <a:srgbClr val="336600"/>
                </a:solidFill>
                <a:latin typeface="AA Amali"/>
                <a:cs typeface="Times New Roman" pitchFamily="18" charset="0"/>
              </a:rPr>
              <a:t>ù</a:t>
            </a:r>
            <a:r>
              <a:rPr lang="en-US" altLang="en-US" sz="2000" b="1" dirty="0" err="1" smtClean="0">
                <a:solidFill>
                  <a:srgbClr val="336600"/>
                </a:solidFill>
                <a:latin typeface="AA Amali" pitchFamily="2" charset="0"/>
                <a:cs typeface="Times New Roman" pitchFamily="18" charset="0"/>
              </a:rPr>
              <a:t>f</a:t>
            </a:r>
            <a:r>
              <a:rPr lang="en-US" altLang="en-US" sz="2000" b="1" dirty="0" err="1" smtClean="0">
                <a:solidFill>
                  <a:srgbClr val="336600"/>
                </a:solidFill>
                <a:latin typeface="AA Amali"/>
                <a:cs typeface="Times New Roman" pitchFamily="18" charset="0"/>
              </a:rPr>
              <a:t>ï</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aphicFrame>
        <p:nvGraphicFramePr>
          <p:cNvPr id="50" name="Diagram 49"/>
          <p:cNvGraphicFramePr/>
          <p:nvPr>
            <p:extLst>
              <p:ext uri="{D42A27DB-BD31-4B8C-83A1-F6EECF244321}">
                <p14:modId xmlns:p14="http://schemas.microsoft.com/office/powerpoint/2010/main" val="3269287082"/>
              </p:ext>
            </p:extLst>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555875" y="2006600"/>
            <a:ext cx="3692525" cy="2717800"/>
          </a:xfrm>
        </p:spPr>
        <p:txBody>
          <a:bodyPr/>
          <a:lstStyle/>
          <a:p>
            <a:r>
              <a:rPr kumimoji="1" lang="en-US" altLang="en-US" sz="3600" b="1" dirty="0" err="1" smtClean="0">
                <a:solidFill>
                  <a:schemeClr val="bg1"/>
                </a:solidFill>
                <a:latin typeface="AA Amali" pitchFamily="2" charset="0"/>
              </a:rPr>
              <a:t>ux</a:t>
            </a:r>
            <a:r>
              <a:rPr kumimoji="1" lang="en-US" altLang="en-US" sz="3600" b="1" dirty="0" smtClean="0">
                <a:solidFill>
                  <a:schemeClr val="bg1"/>
                </a:solidFill>
                <a:latin typeface="AA Amali" pitchFamily="2" charset="0"/>
              </a:rPr>
              <a:t>.,</a:t>
            </a:r>
            <a:r>
              <a:rPr kumimoji="1" lang="en-US" altLang="en-US" sz="3600" b="1" dirty="0" err="1" smtClean="0">
                <a:solidFill>
                  <a:schemeClr val="bg1"/>
                </a:solidFill>
                <a:latin typeface="AA Amali" pitchFamily="2" charset="0"/>
              </a:rPr>
              <a:t>Hhka</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fy</a:t>
            </a:r>
            <a:r>
              <a:rPr kumimoji="1" lang="en-US" altLang="en-US" sz="3600" b="1" dirty="0" smtClean="0">
                <a:solidFill>
                  <a:schemeClr val="bg1"/>
                </a:solidFill>
                <a:latin typeface="AA Amali" pitchFamily="2" charset="0"/>
              </a:rPr>
              <a:t>&lt;s </a:t>
            </a:r>
            <a:r>
              <a:rPr kumimoji="1" lang="en-US" altLang="en-US" sz="3600" b="1" dirty="0" err="1" smtClean="0">
                <a:solidFill>
                  <a:schemeClr val="bg1"/>
                </a:solidFill>
                <a:latin typeface="AA Amali" pitchFamily="2" charset="0"/>
              </a:rPr>
              <a:t>lrk</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bYzdfh,a</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jrekaf.a</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wkd</a:t>
            </a:r>
            <a:r>
              <a:rPr kumimoji="1" lang="en-US" altLang="en-US" sz="3600" b="1" dirty="0" smtClean="0">
                <a:solidFill>
                  <a:schemeClr val="bg1"/>
                </a:solidFill>
                <a:latin typeface="AA Amali" pitchFamily="2" charset="0"/>
              </a:rPr>
              <a:t>.;h</a:t>
            </a:r>
            <a:endParaRPr lang="en-US" altLang="en-US" sz="3600" b="1" dirty="0" smtClean="0">
              <a:solidFill>
                <a:schemeClr val="bg1"/>
              </a:solidFill>
              <a:latin typeface="AA Amali" pitchFamily="2"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15046" name="Text Box 8"/>
          <p:cNvSpPr txBox="1">
            <a:spLocks noChangeArrowheads="1"/>
          </p:cNvSpPr>
          <p:nvPr/>
        </p:nvSpPr>
        <p:spPr bwMode="auto">
          <a:xfrm>
            <a:off x="6553200" y="6172200"/>
            <a:ext cx="20361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smtClean="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jkaokdfjs</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35" name="Text Box 9"/>
          <p:cNvSpPr txBox="1">
            <a:spLocks noChangeArrowheads="1"/>
          </p:cNvSpPr>
          <p:nvPr/>
        </p:nvSpPr>
        <p:spPr bwMode="auto">
          <a:xfrm>
            <a:off x="5206071" y="829185"/>
            <a:ext cx="68580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36" name="Text Box 10"/>
          <p:cNvSpPr txBox="1">
            <a:spLocks noChangeArrowheads="1"/>
          </p:cNvSpPr>
          <p:nvPr/>
        </p:nvSpPr>
        <p:spPr bwMode="auto">
          <a:xfrm>
            <a:off x="6057226" y="1215117"/>
            <a:ext cx="1144348"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fjkaùu</a:t>
            </a:r>
            <a:endParaRPr lang="en-US" altLang="en-US" b="1" dirty="0">
              <a:solidFill>
                <a:srgbClr val="0000FF"/>
              </a:solidFill>
              <a:latin typeface="AA Amali" pitchFamily="2" charset="0"/>
              <a:cs typeface="Times New Roman" pitchFamily="18" charset="0"/>
            </a:endParaRPr>
          </a:p>
        </p:txBody>
      </p:sp>
      <p:sp>
        <p:nvSpPr>
          <p:cNvPr id="37" name="Text Box 11"/>
          <p:cNvSpPr txBox="1">
            <a:spLocks noChangeArrowheads="1"/>
          </p:cNvSpPr>
          <p:nvPr/>
        </p:nvSpPr>
        <p:spPr bwMode="auto">
          <a:xfrm>
            <a:off x="6380163" y="1648703"/>
            <a:ext cx="1649811"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kej</a:t>
            </a:r>
            <a:r>
              <a:rPr lang="en-US" altLang="en-US" b="1" dirty="0" smtClean="0">
                <a:solidFill>
                  <a:srgbClr val="0000FF"/>
                </a:solidFill>
                <a:latin typeface="AA Amali" pitchFamily="2" charset="0"/>
                <a:cs typeface="Times New Roman" pitchFamily="18" charset="0"/>
              </a:rPr>
              <a:t>; </a:t>
            </a:r>
            <a:r>
              <a:rPr lang="en-US" altLang="en-US" b="1" dirty="0" err="1" smtClean="0">
                <a:solidFill>
                  <a:srgbClr val="0000FF"/>
                </a:solidFill>
                <a:latin typeface="AA Amali" pitchFamily="2" charset="0"/>
                <a:cs typeface="Times New Roman" pitchFamily="18" charset="0"/>
              </a:rPr>
              <a:t>ke.s</a:t>
            </a:r>
            <a:r>
              <a:rPr lang="en-US" altLang="en-US" b="1" dirty="0" err="1" smtClean="0">
                <a:solidFill>
                  <a:srgbClr val="0000FF"/>
                </a:solidFill>
                <a:latin typeface="AA Amali"/>
                <a:cs typeface="Times New Roman" pitchFamily="18" charset="0"/>
              </a:rPr>
              <a:t>à</a:t>
            </a:r>
            <a:r>
              <a:rPr lang="en-US" altLang="en-US" b="1" dirty="0" err="1" smtClean="0">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38" name="Text Box 12"/>
          <p:cNvSpPr txBox="1">
            <a:spLocks noChangeArrowheads="1"/>
          </p:cNvSpPr>
          <p:nvPr/>
        </p:nvSpPr>
        <p:spPr bwMode="auto">
          <a:xfrm>
            <a:off x="2144385" y="5870146"/>
            <a:ext cx="1342034"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Tijd.ekSu</a:t>
            </a:r>
            <a:endParaRPr lang="en-US" altLang="en-US" b="1" dirty="0">
              <a:solidFill>
                <a:srgbClr val="0000FF"/>
              </a:solidFill>
              <a:latin typeface="AA Amali" pitchFamily="2" charset="0"/>
              <a:cs typeface="Times New Roman" pitchFamily="18" charset="0"/>
            </a:endParaRPr>
          </a:p>
        </p:txBody>
      </p:sp>
      <p:sp>
        <p:nvSpPr>
          <p:cNvPr id="39"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40" name="Text Box 14"/>
          <p:cNvSpPr txBox="1">
            <a:spLocks noChangeArrowheads="1"/>
          </p:cNvSpPr>
          <p:nvPr/>
        </p:nvSpPr>
        <p:spPr bwMode="auto">
          <a:xfrm>
            <a:off x="1211541" y="5408481"/>
            <a:ext cx="1412566"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miq;e</a:t>
            </a:r>
            <a:r>
              <a:rPr lang="en-US" altLang="en-US" b="1" dirty="0" err="1" smtClean="0">
                <a:solidFill>
                  <a:srgbClr val="0000FF"/>
                </a:solidFill>
                <a:latin typeface="AA Amali"/>
                <a:cs typeface="Times New Roman" pitchFamily="18" charset="0"/>
              </a:rPr>
              <a:t>ú</a:t>
            </a:r>
            <a:r>
              <a:rPr lang="en-US" altLang="en-US" b="1" dirty="0" err="1" smtClean="0">
                <a:solidFill>
                  <a:srgbClr val="0000FF"/>
                </a:solidFill>
                <a:latin typeface="AA Amali" pitchFamily="2" charset="0"/>
                <a:cs typeface="Times New Roman" pitchFamily="18" charset="0"/>
              </a:rPr>
              <a:t>,s</a:t>
            </a:r>
            <a:r>
              <a:rPr lang="en-US" altLang="en-US" b="1" dirty="0" err="1" smtClean="0">
                <a:solidFill>
                  <a:srgbClr val="0000FF"/>
                </a:solidFill>
                <a:latin typeface="AA Amali"/>
                <a:cs typeface="Times New Roman" pitchFamily="18" charset="0"/>
              </a:rPr>
              <a:t>ù</a:t>
            </a:r>
            <a:r>
              <a:rPr lang="en-US" altLang="en-US" b="1" dirty="0" err="1" smtClean="0">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41" name="Text Box 15"/>
          <p:cNvSpPr txBox="1">
            <a:spLocks noChangeArrowheads="1"/>
          </p:cNvSpPr>
          <p:nvPr/>
        </p:nvSpPr>
        <p:spPr bwMode="auto">
          <a:xfrm>
            <a:off x="484790" y="4989376"/>
            <a:ext cx="138211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foaj</a:t>
            </a:r>
            <a:r>
              <a:rPr lang="en-US" altLang="en-US" b="1" dirty="0" smtClean="0">
                <a:solidFill>
                  <a:srgbClr val="0000FF"/>
                </a:solidFill>
                <a:latin typeface="AA Amali" pitchFamily="2" charset="0"/>
                <a:cs typeface="Times New Roman" pitchFamily="18" charset="0"/>
              </a:rPr>
              <a:t> </a:t>
            </a:r>
            <a:r>
              <a:rPr lang="en-US" altLang="en-US" b="1" dirty="0" err="1" smtClean="0">
                <a:solidFill>
                  <a:srgbClr val="0000FF"/>
                </a:solidFill>
                <a:latin typeface="AA Amali" pitchFamily="2" charset="0"/>
                <a:cs typeface="Times New Roman" pitchFamily="18" charset="0"/>
              </a:rPr>
              <a:t>rdcHh</a:t>
            </a:r>
            <a:endParaRPr lang="en-US" altLang="en-US" b="1" dirty="0">
              <a:solidFill>
                <a:srgbClr val="0000FF"/>
              </a:solidFill>
              <a:latin typeface="AA Amali" pitchFamily="2" charset="0"/>
              <a:cs typeface="Times New Roman" pitchFamily="18" charset="0"/>
            </a:endParaRPr>
          </a:p>
        </p:txBody>
      </p:sp>
      <p:sp>
        <p:nvSpPr>
          <p:cNvPr id="215054" name="Text Box 16"/>
          <p:cNvSpPr txBox="1">
            <a:spLocks noChangeArrowheads="1"/>
          </p:cNvSpPr>
          <p:nvPr/>
        </p:nvSpPr>
        <p:spPr bwMode="auto">
          <a:xfrm>
            <a:off x="3429000" y="5867400"/>
            <a:ext cx="1905000"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fydrKe</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520960" y="1309301"/>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uqyqkakquqiq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frd</a:t>
            </a:r>
            <a:r>
              <a:rPr lang="en-US" sz="2000" b="1" kern="0" dirty="0" err="1">
                <a:solidFill>
                  <a:srgbClr val="336600"/>
                </a:solidFill>
                <a:latin typeface="AA Amali" pitchFamily="2" charset="0"/>
                <a:ea typeface="Times New Roman" charset="0"/>
                <a:cs typeface="Times New Roman" charset="0"/>
              </a:rPr>
              <a:t>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476583" y="1679481"/>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mz:u</a:t>
            </a:r>
            <a:r>
              <a:rPr lang="en-US" sz="2000" b="1" kern="0" dirty="0" smtClean="0">
                <a:solidFill>
                  <a:srgbClr val="336600"/>
                </a:solidFill>
                <a:latin typeface="AA Amali" pitchFamily="2" charset="0"/>
                <a:ea typeface="Times New Roman" charset="0"/>
                <a:cs typeface="Times New Roman" charset="0"/>
              </a:rPr>
              <a:t> M,</a:t>
            </a:r>
            <a:endParaRPr lang="en-US" sz="2000" b="1" kern="0" dirty="0">
              <a:solidFill>
                <a:srgbClr val="336600"/>
              </a:solidFill>
              <a:latin typeface="AA Amali" pitchFamily="2" charset="0"/>
              <a:ea typeface="Times New Roman" charset="0"/>
              <a:cs typeface="Times New Roman" charset="0"/>
            </a:endParaRPr>
          </a:p>
        </p:txBody>
      </p:sp>
      <p:sp>
        <p:nvSpPr>
          <p:cNvPr id="47" name="Text Box 21"/>
          <p:cNvSpPr txBox="1">
            <a:spLocks noChangeArrowheads="1"/>
          </p:cNvSpPr>
          <p:nvPr/>
        </p:nvSpPr>
        <p:spPr bwMode="auto">
          <a:xfrm>
            <a:off x="5867400" y="3352800"/>
            <a:ext cx="1830950"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fmka;fldia</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oskh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215060" name="Text Box 18"/>
          <p:cNvSpPr txBox="1">
            <a:spLocks noChangeArrowheads="1"/>
          </p:cNvSpPr>
          <p:nvPr/>
        </p:nvSpPr>
        <p:spPr bwMode="auto">
          <a:xfrm>
            <a:off x="4350927" y="971490"/>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1620957"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smtClean="0">
                <a:solidFill>
                  <a:srgbClr val="336600"/>
                </a:solidFill>
                <a:latin typeface="AA Amali" pitchFamily="2" charset="0"/>
                <a:ea typeface="Times New Roman" charset="0"/>
                <a:cs typeface="Times New Roman" charset="0"/>
              </a:rPr>
              <a:t>l=</a:t>
            </a:r>
            <a:r>
              <a:rPr lang="en-US" sz="2000" b="1" kern="0" dirty="0" err="1" smtClean="0">
                <a:solidFill>
                  <a:srgbClr val="336600"/>
                </a:solidFill>
                <a:latin typeface="AA Amali" pitchFamily="2" charset="0"/>
                <a:ea typeface="Times New Roman" charset="0"/>
                <a:cs typeface="Times New Roman" charset="0"/>
              </a:rPr>
              <a:t>vdrï</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ux</a:t>
            </a:r>
            <a:r>
              <a:rPr lang="en-US" sz="2000" b="1" kern="0" dirty="0" smtClean="0">
                <a:solidFill>
                  <a:srgbClr val="336600"/>
                </a:solidFill>
                <a:latin typeface="AA Amali" pitchFamily="2" charset="0"/>
                <a:ea typeface="Times New Roman" charset="0"/>
                <a:cs typeface="Times New Roman" charset="0"/>
              </a:rPr>
              <a:t>.,</a:t>
            </a:r>
            <a:r>
              <a:rPr lang="en-US" sz="2000" b="1" kern="0" dirty="0" err="1" smtClean="0">
                <a:solidFill>
                  <a:srgbClr val="336600"/>
                </a:solidFill>
                <a:latin typeface="AA Amali" pitchFamily="2" charset="0"/>
                <a:ea typeface="Times New Roman" charset="0"/>
                <a:cs typeface="Times New Roman" charset="0"/>
              </a:rPr>
              <a:t>Hh</a:t>
            </a:r>
            <a:endParaRPr lang="en-US" sz="2000" b="1" kern="0" dirty="0">
              <a:solidFill>
                <a:srgbClr val="336600"/>
              </a:solidFill>
              <a:latin typeface="AA Amali" pitchFamily="2" charset="0"/>
              <a:ea typeface="Times New Roman" charset="0"/>
              <a:cs typeface="Times New Roman" charset="0"/>
            </a:endParaRPr>
          </a:p>
        </p:txBody>
      </p:sp>
      <p:sp>
        <p:nvSpPr>
          <p:cNvPr id="215063" name="Text Box 16"/>
          <p:cNvSpPr txBox="1">
            <a:spLocks noChangeArrowheads="1"/>
          </p:cNvSpPr>
          <p:nvPr/>
        </p:nvSpPr>
        <p:spPr bwMode="auto">
          <a:xfrm>
            <a:off x="2627313" y="5440977"/>
            <a:ext cx="172361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jkaosf.úfï</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1810109" y="492483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p:txBody>
          <a:bodyPr/>
          <a:lstStyle/>
          <a:p>
            <a:pPr marL="914400" indent="-914400" algn="l" eaLnBrk="1" hangingPunct="1">
              <a:tabLst>
                <a:tab pos="914400" algn="l"/>
              </a:tabLst>
            </a:pPr>
            <a:r>
              <a:rPr lang="en-US" altLang="en-US" sz="4000" b="1" dirty="0" smtClean="0">
                <a:cs typeface="Arial" pitchFamily="34" charset="0"/>
              </a:rPr>
              <a:t>I. 	</a:t>
            </a:r>
            <a:r>
              <a:rPr lang="en-US" altLang="en-US" sz="4000" b="1" dirty="0" err="1" smtClean="0">
                <a:latin typeface="AA Amali" pitchFamily="2" charset="0"/>
                <a:cs typeface="Arial" pitchFamily="34" charset="0"/>
              </a:rPr>
              <a:t>foúshka</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jykafia</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iu</a:t>
            </a:r>
            <a:r>
              <a:rPr lang="en-US" altLang="en-US" sz="4000" b="1" dirty="0" smtClean="0">
                <a:latin typeface="AA Amali" pitchFamily="2" charset="0"/>
                <a:cs typeface="Arial" pitchFamily="34" charset="0"/>
              </a:rPr>
              <a:t>. Y=</a:t>
            </a:r>
            <a:r>
              <a:rPr lang="en-US" altLang="en-US" sz="4000" b="1" dirty="0" err="1" smtClean="0">
                <a:latin typeface="AA Amali" pitchFamily="2" charset="0"/>
                <a:cs typeface="Arial" pitchFamily="34" charset="0"/>
              </a:rPr>
              <a:t>oaO</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ukla</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fjkqfjka</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bYzdfh,ajre</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úf</a:t>
            </a:r>
            <a:r>
              <a:rPr lang="en-US" altLang="en-US" sz="4000" b="1" dirty="0" err="1" smtClean="0">
                <a:latin typeface="AA Amali"/>
                <a:cs typeface="Arial" pitchFamily="34" charset="0"/>
              </a:rPr>
              <a:t>õ</a:t>
            </a:r>
            <a:r>
              <a:rPr lang="en-US" altLang="en-US" sz="4000" b="1" dirty="0" err="1" smtClean="0">
                <a:latin typeface="AA Amali" pitchFamily="2" charset="0"/>
                <a:cs typeface="Arial" pitchFamily="34" charset="0"/>
              </a:rPr>
              <a:t>l</a:t>
            </a:r>
            <a:r>
              <a:rPr lang="en-US" altLang="en-US" sz="4000" b="1" dirty="0" smtClean="0">
                <a:latin typeface="AA Amali" pitchFamily="2" charset="0"/>
                <a:cs typeface="Arial" pitchFamily="34" charset="0"/>
              </a:rPr>
              <a:t> .;ay</a:t>
            </a:r>
          </a:p>
        </p:txBody>
      </p:sp>
      <p:sp>
        <p:nvSpPr>
          <p:cNvPr id="51203" name="Rectangle 3"/>
          <p:cNvSpPr>
            <a:spLocks noGrp="1" noChangeArrowheads="1"/>
          </p:cNvSpPr>
          <p:nvPr>
            <p:ph type="body" idx="1"/>
          </p:nvPr>
        </p:nvSpPr>
        <p:spPr>
          <a:xfrm>
            <a:off x="1447800" y="1600200"/>
            <a:ext cx="7162800" cy="4953000"/>
          </a:xfrm>
        </p:spPr>
        <p:txBody>
          <a:bodyPr/>
          <a:lstStyle/>
          <a:p>
            <a:pPr marL="800100" lvl="2" indent="0" eaLnBrk="1" hangingPunct="1">
              <a:buSzTx/>
              <a:buNone/>
            </a:pPr>
            <a:r>
              <a:rPr lang="en-US" altLang="zh-CN" b="1" dirty="0" smtClean="0">
                <a:solidFill>
                  <a:schemeClr val="accent1"/>
                </a:solidFill>
                <a:latin typeface="+mj-lt"/>
                <a:cs typeface="Arial" pitchFamily="34" charset="0"/>
              </a:rPr>
              <a:t>A.</a:t>
            </a:r>
            <a:r>
              <a:rPr lang="en-US" altLang="zh-CN" b="1" dirty="0" smtClean="0">
                <a:latin typeface="+mj-lt"/>
                <a:cs typeface="Arial" pitchFamily="34" charset="0"/>
              </a:rPr>
              <a:t> </a:t>
            </a:r>
            <a:r>
              <a:rPr lang="en-US" altLang="zh-CN" b="1" dirty="0" err="1" smtClean="0">
                <a:latin typeface="AA Amali" pitchFamily="2" charset="0"/>
                <a:cs typeface="Arial" pitchFamily="34" charset="0"/>
              </a:rPr>
              <a:t>foaj</a:t>
            </a:r>
            <a:r>
              <a:rPr lang="en-US" altLang="zh-CN" b="1" dirty="0" smtClean="0">
                <a:latin typeface="AA Amali" pitchFamily="2" charset="0"/>
                <a:cs typeface="Arial" pitchFamily="34" charset="0"/>
              </a:rPr>
              <a:t> wdYs¾jdoh ;=, </a:t>
            </a:r>
            <a:r>
              <a:rPr lang="en-US" altLang="zh-CN" b="1" dirty="0" err="1" smtClean="0">
                <a:latin typeface="AA Amali" pitchFamily="2" charset="0"/>
                <a:cs typeface="Arial" pitchFamily="34" charset="0"/>
              </a:rPr>
              <a:t>rodmj;skq</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msKsi</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ish,q</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hqfo</a:t>
            </a:r>
            <a:r>
              <a:rPr lang="en-US" altLang="zh-CN" b="1" dirty="0" err="1" smtClean="0">
                <a:latin typeface="AA Amali"/>
                <a:cs typeface="Arial" pitchFamily="34" charset="0"/>
              </a:rPr>
              <a:t>õ</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mqreIhka</a:t>
            </a:r>
            <a:r>
              <a:rPr lang="en-US" altLang="zh-CN" b="1" dirty="0" smtClean="0">
                <a:latin typeface="AA Amali" pitchFamily="2" charset="0"/>
                <a:cs typeface="Arial" pitchFamily="34" charset="0"/>
              </a:rPr>
              <a:t> jd¾Ysl </a:t>
            </a:r>
            <a:r>
              <a:rPr lang="en-US" altLang="zh-CN" b="1" dirty="0" err="1" smtClean="0">
                <a:latin typeface="AA Amali" pitchFamily="2" charset="0"/>
                <a:cs typeface="Arial" pitchFamily="34" charset="0"/>
              </a:rPr>
              <a:t>ux</a:t>
            </a:r>
            <a:r>
              <a:rPr lang="en-US" altLang="zh-CN" b="1" dirty="0" smtClean="0">
                <a:latin typeface="AA Amali" pitchFamily="2" charset="0"/>
                <a:cs typeface="Arial" pitchFamily="34" charset="0"/>
              </a:rPr>
              <a:t>.,</a:t>
            </a:r>
            <a:r>
              <a:rPr lang="en-US" altLang="zh-CN" b="1" dirty="0" err="1" smtClean="0">
                <a:latin typeface="AA Amali" pitchFamily="2" charset="0"/>
                <a:cs typeface="Arial" pitchFamily="34" charset="0"/>
              </a:rPr>
              <a:t>Hhka</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klg</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iyNd.s</a:t>
            </a:r>
            <a:r>
              <a:rPr lang="en-US" altLang="zh-CN" b="1" dirty="0" smtClean="0">
                <a:latin typeface="AA Amali" pitchFamily="2" charset="0"/>
                <a:cs typeface="Arial" pitchFamily="34" charset="0"/>
              </a:rPr>
              <a:t> </a:t>
            </a:r>
            <a:r>
              <a:rPr lang="en-US" altLang="zh-CN" b="1" dirty="0" err="1" smtClean="0">
                <a:latin typeface="AA Amali"/>
                <a:cs typeface="Arial" pitchFamily="34" charset="0"/>
              </a:rPr>
              <a:t>ú</a:t>
            </a:r>
            <a:r>
              <a:rPr lang="en-US" altLang="zh-CN" b="1" dirty="0" err="1" smtClean="0">
                <a:latin typeface="AA Amali" pitchFamily="2" charset="0"/>
                <a:cs typeface="Arial" pitchFamily="34" charset="0"/>
              </a:rPr>
              <a:t>h</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kslauhdu</a:t>
            </a:r>
            <a:r>
              <a:rPr lang="en-US" altLang="zh-CN" b="1" dirty="0" smtClean="0">
                <a:latin typeface="AA Amali" pitchFamily="2" charset="0"/>
                <a:cs typeface="Arial" pitchFamily="34" charset="0"/>
              </a:rPr>
              <a:t> ^</a:t>
            </a:r>
            <a:r>
              <a:rPr lang="en-US" altLang="zh-CN" b="1" dirty="0" smtClean="0">
                <a:latin typeface="Arial" pitchFamily="34" charset="0"/>
                <a:cs typeface="Arial" pitchFamily="34" charset="0"/>
              </a:rPr>
              <a:t>23:14-19).</a:t>
            </a:r>
          </a:p>
        </p:txBody>
      </p:sp>
      <p:sp>
        <p:nvSpPr>
          <p:cNvPr id="6"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1000" fill="hold"/>
                                        <p:tgtEl>
                                          <p:spTgt spid="5120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120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120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51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492529717"/>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en-US" altLang="en-US" sz="3600" b="1" dirty="0" err="1" smtClean="0">
                <a:solidFill>
                  <a:schemeClr val="bg1"/>
                </a:solidFill>
                <a:latin typeface="AA Amali" pitchFamily="2" charset="0"/>
              </a:rPr>
              <a:t>mdial</a:t>
            </a:r>
            <a:r>
              <a:rPr kumimoji="1" lang="en-US" altLang="en-US" sz="3600" b="1" dirty="0" smtClean="0">
                <a:solidFill>
                  <a:schemeClr val="bg1"/>
                </a:solidFill>
                <a:latin typeface="AA Amali" pitchFamily="2" charset="0"/>
              </a:rPr>
              <a:t>=j </a:t>
            </a:r>
            <a:r>
              <a:rPr kumimoji="1" lang="en-US" altLang="en-US" sz="3600" b="1" dirty="0" err="1" smtClean="0">
                <a:solidFill>
                  <a:schemeClr val="bg1"/>
                </a:solidFill>
                <a:latin typeface="AA Amali" pitchFamily="2" charset="0"/>
              </a:rPr>
              <a:t>jkaokd</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ux</a:t>
            </a:r>
            <a:r>
              <a:rPr kumimoji="1" lang="en-US" altLang="en-US" sz="3600" b="1" dirty="0" smtClean="0">
                <a:solidFill>
                  <a:schemeClr val="bg1"/>
                </a:solidFill>
                <a:latin typeface="AA Amali" pitchFamily="2" charset="0"/>
              </a:rPr>
              <a:t>.,</a:t>
            </a:r>
            <a:r>
              <a:rPr kumimoji="1" lang="en-US" altLang="en-US" sz="3600" b="1" dirty="0" err="1" smtClean="0">
                <a:solidFill>
                  <a:schemeClr val="bg1"/>
                </a:solidFill>
                <a:latin typeface="AA Amali" pitchFamily="2" charset="0"/>
              </a:rPr>
              <a:t>Hh</a:t>
            </a:r>
            <a:r>
              <a:rPr kumimoji="1" lang="en-US" altLang="en-US" sz="3600" b="1" dirty="0" smtClean="0">
                <a:solidFill>
                  <a:schemeClr val="bg1"/>
                </a:solidFill>
                <a:latin typeface="AA Amali" pitchFamily="2" charset="0"/>
              </a:rPr>
              <a:t> #1</a:t>
            </a:r>
            <a:endParaRPr lang="en-US" altLang="en-US" sz="3600" b="1" dirty="0" smtClean="0">
              <a:solidFill>
                <a:schemeClr val="bg1"/>
              </a:solidFill>
              <a:latin typeface="AA Amali" pitchFamily="2"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18117"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35" name="Text Box 9"/>
          <p:cNvSpPr txBox="1">
            <a:spLocks noChangeArrowheads="1"/>
          </p:cNvSpPr>
          <p:nvPr/>
        </p:nvSpPr>
        <p:spPr bwMode="auto">
          <a:xfrm>
            <a:off x="5123895" y="883622"/>
            <a:ext cx="63511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36" name="Text Box 10"/>
          <p:cNvSpPr txBox="1">
            <a:spLocks noChangeArrowheads="1"/>
          </p:cNvSpPr>
          <p:nvPr/>
        </p:nvSpPr>
        <p:spPr bwMode="auto">
          <a:xfrm>
            <a:off x="6078321" y="1283732"/>
            <a:ext cx="1385545"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fjka</a:t>
            </a:r>
            <a:r>
              <a:rPr lang="en-US" altLang="en-US" b="1" dirty="0" err="1" smtClean="0">
                <a:solidFill>
                  <a:srgbClr val="0000FF"/>
                </a:solidFill>
                <a:latin typeface="AA Amali"/>
                <a:cs typeface="Times New Roman" pitchFamily="18" charset="0"/>
              </a:rPr>
              <a:t>ù</a:t>
            </a:r>
            <a:r>
              <a:rPr lang="en-US" altLang="en-US" b="1" dirty="0" err="1" smtClean="0">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37" name="Text Box 11"/>
          <p:cNvSpPr txBox="1">
            <a:spLocks noChangeArrowheads="1"/>
          </p:cNvSpPr>
          <p:nvPr/>
        </p:nvSpPr>
        <p:spPr bwMode="auto">
          <a:xfrm>
            <a:off x="6321166" y="1745397"/>
            <a:ext cx="1649811"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kej</a:t>
            </a:r>
            <a:r>
              <a:rPr lang="en-US" altLang="en-US" b="1" dirty="0" smtClean="0">
                <a:solidFill>
                  <a:srgbClr val="0000FF"/>
                </a:solidFill>
                <a:latin typeface="AA Amali" pitchFamily="2" charset="0"/>
                <a:cs typeface="Times New Roman" pitchFamily="18" charset="0"/>
              </a:rPr>
              <a:t>; </a:t>
            </a:r>
            <a:r>
              <a:rPr lang="en-US" altLang="en-US" b="1" dirty="0" err="1" smtClean="0">
                <a:solidFill>
                  <a:srgbClr val="0000FF"/>
                </a:solidFill>
                <a:latin typeface="AA Amali" pitchFamily="2" charset="0"/>
                <a:cs typeface="Times New Roman" pitchFamily="18" charset="0"/>
              </a:rPr>
              <a:t>ke.sàu</a:t>
            </a:r>
            <a:endParaRPr lang="en-US" altLang="en-US" b="1" dirty="0">
              <a:solidFill>
                <a:srgbClr val="0000FF"/>
              </a:solidFill>
              <a:latin typeface="AA Amali" pitchFamily="2" charset="0"/>
              <a:cs typeface="Times New Roman" pitchFamily="18" charset="0"/>
            </a:endParaRPr>
          </a:p>
        </p:txBody>
      </p:sp>
      <p:sp>
        <p:nvSpPr>
          <p:cNvPr id="44" name="Text Box 18"/>
          <p:cNvSpPr txBox="1">
            <a:spLocks noChangeArrowheads="1"/>
          </p:cNvSpPr>
          <p:nvPr/>
        </p:nvSpPr>
        <p:spPr bwMode="auto">
          <a:xfrm>
            <a:off x="4582542" y="1314510"/>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uqyqkakquqiq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395913" y="1736725"/>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mzz:u</a:t>
            </a:r>
            <a:r>
              <a:rPr lang="en-US" sz="2000" b="1" kern="0" dirty="0" smtClean="0">
                <a:solidFill>
                  <a:srgbClr val="336600"/>
                </a:solidFill>
                <a:latin typeface="AA Amali" pitchFamily="2" charset="0"/>
                <a:ea typeface="Times New Roman" charset="0"/>
                <a:cs typeface="Times New Roman" charset="0"/>
              </a:rPr>
              <a:t> t,</a:t>
            </a:r>
            <a:endParaRPr lang="en-US" sz="2000" b="1" kern="0" dirty="0">
              <a:solidFill>
                <a:srgbClr val="336600"/>
              </a:solidFill>
              <a:latin typeface="AA Amali" pitchFamily="2" charset="0"/>
              <a:ea typeface="Times New Roman" charset="0"/>
              <a:cs typeface="Times New Roman" charset="0"/>
            </a:endParaRPr>
          </a:p>
        </p:txBody>
      </p:sp>
      <p:sp>
        <p:nvSpPr>
          <p:cNvPr id="218123" name="Text Box 18"/>
          <p:cNvSpPr txBox="1">
            <a:spLocks noChangeArrowheads="1"/>
          </p:cNvSpPr>
          <p:nvPr/>
        </p:nvSpPr>
        <p:spPr bwMode="auto">
          <a:xfrm>
            <a:off x="4320470" y="914400"/>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54"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2843213" y="0"/>
            <a:ext cx="6049962" cy="1484313"/>
          </a:xfrm>
          <a:solidFill>
            <a:schemeClr val="bg2"/>
          </a:solidFill>
        </p:spPr>
        <p:txBody>
          <a:bodyPr/>
          <a:lstStyle/>
          <a:p>
            <a:pPr eaLnBrk="1" hangingPunct="1"/>
            <a:r>
              <a:rPr lang="en-US" altLang="en-US" sz="4000" b="1" dirty="0" err="1" smtClean="0">
                <a:solidFill>
                  <a:schemeClr val="tx1"/>
                </a:solidFill>
                <a:latin typeface="AA Amali" pitchFamily="2" charset="0"/>
              </a:rPr>
              <a:t>ks;ru</a:t>
            </a:r>
            <a:r>
              <a:rPr lang="en-US" altLang="en-US" sz="4000" b="1" dirty="0" smtClean="0">
                <a:solidFill>
                  <a:schemeClr val="tx1"/>
                </a:solidFill>
                <a:latin typeface="AA Amali" pitchFamily="2" charset="0"/>
              </a:rPr>
              <a:t> </a:t>
            </a:r>
            <a:r>
              <a:rPr lang="en-US" altLang="en-US" sz="4000" b="1" dirty="0" err="1" smtClean="0">
                <a:solidFill>
                  <a:schemeClr val="tx1"/>
                </a:solidFill>
                <a:latin typeface="AA Amali" pitchFamily="2" charset="0"/>
              </a:rPr>
              <a:t>hqfoõsjka</a:t>
            </a:r>
            <a:r>
              <a:rPr lang="en-US" altLang="en-US" sz="4000" b="1" dirty="0" smtClean="0">
                <a:solidFill>
                  <a:schemeClr val="tx1"/>
                </a:solidFill>
                <a:latin typeface="AA Amali" pitchFamily="2" charset="0"/>
              </a:rPr>
              <a:t> i</a:t>
            </a:r>
            <a:r>
              <a:rPr lang="en-US" altLang="en-US" sz="4000" b="1" dirty="0" smtClean="0">
                <a:solidFill>
                  <a:schemeClr val="tx1"/>
                </a:solidFill>
                <a:latin typeface="AA Amali"/>
              </a:rPr>
              <a:t>ï</a:t>
            </a:r>
            <a:r>
              <a:rPr lang="en-US" altLang="en-US" sz="4000" b="1" dirty="0" smtClean="0">
                <a:solidFill>
                  <a:schemeClr val="tx1"/>
                </a:solidFill>
                <a:latin typeface="AA Amali" pitchFamily="2" charset="0"/>
              </a:rPr>
              <a:t>mq¾aK </a:t>
            </a:r>
            <a:r>
              <a:rPr lang="en-US" altLang="en-US" sz="4000" b="1" dirty="0" err="1" smtClean="0">
                <a:solidFill>
                  <a:schemeClr val="tx1"/>
                </a:solidFill>
                <a:latin typeface="AA Amali" pitchFamily="2" charset="0"/>
              </a:rPr>
              <a:t>ojk</a:t>
            </a:r>
            <a:r>
              <a:rPr lang="en-US" altLang="en-US" sz="4000" b="1" dirty="0" smtClean="0">
                <a:solidFill>
                  <a:schemeClr val="tx1"/>
                </a:solidFill>
                <a:latin typeface="AA Amali" pitchFamily="2" charset="0"/>
              </a:rPr>
              <a:t> </a:t>
            </a:r>
            <a:r>
              <a:rPr lang="en-US" altLang="en-US" sz="4000" b="1" dirty="0" err="1" smtClean="0">
                <a:solidFill>
                  <a:schemeClr val="tx1"/>
                </a:solidFill>
                <a:latin typeface="AA Amali" pitchFamily="2" charset="0"/>
              </a:rPr>
              <a:t>mqcdjka</a:t>
            </a:r>
            <a:r>
              <a:rPr lang="en-US" altLang="en-US" sz="4000" b="1" dirty="0" smtClean="0">
                <a:solidFill>
                  <a:schemeClr val="tx1"/>
                </a:solidFill>
                <a:latin typeface="AA Amali" pitchFamily="2" charset="0"/>
              </a:rPr>
              <a:t> </a:t>
            </a:r>
            <a:r>
              <a:rPr lang="en-US" altLang="en-US" sz="4000" b="1" dirty="0" err="1" smtClean="0">
                <a:solidFill>
                  <a:schemeClr val="tx1"/>
                </a:solidFill>
                <a:latin typeface="AA Amali" pitchFamily="2" charset="0"/>
              </a:rPr>
              <a:t>mj;ajk</a:t>
            </a:r>
            <a:r>
              <a:rPr lang="en-US" altLang="en-US" sz="4000" b="1" dirty="0" smtClean="0">
                <a:solidFill>
                  <a:schemeClr val="tx1"/>
                </a:solidFill>
                <a:latin typeface="AA Amali" pitchFamily="2" charset="0"/>
              </a:rPr>
              <a:t> ,</a:t>
            </a:r>
            <a:r>
              <a:rPr lang="en-US" altLang="en-US" sz="4000" b="1" dirty="0" err="1" smtClean="0">
                <a:solidFill>
                  <a:schemeClr val="tx1"/>
                </a:solidFill>
                <a:latin typeface="AA Amali" pitchFamily="2" charset="0"/>
              </a:rPr>
              <a:t>os</a:t>
            </a:r>
            <a:endParaRPr lang="en-US" altLang="en-US" sz="4000" b="1" dirty="0" smtClean="0">
              <a:solidFill>
                <a:schemeClr val="tx1"/>
              </a:solidFill>
              <a:latin typeface="AA Amali" pitchFamily="2"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xfrm>
            <a:off x="381000" y="223837"/>
            <a:ext cx="8229600" cy="1143000"/>
          </a:xfrm>
          <a:solidFill>
            <a:srgbClr val="0000FF"/>
          </a:solidFill>
        </p:spPr>
        <p:txBody>
          <a:bodyPr/>
          <a:lstStyle/>
          <a:p>
            <a:pPr eaLnBrk="1" hangingPunct="1"/>
            <a:r>
              <a:rPr lang="en-US" altLang="en-US" dirty="0" err="1" smtClean="0">
                <a:solidFill>
                  <a:schemeClr val="tx1"/>
                </a:solidFill>
                <a:latin typeface="AA Amali" pitchFamily="2" charset="0"/>
              </a:rPr>
              <a:t>mdial</a:t>
            </a:r>
            <a:r>
              <a:rPr lang="en-US" altLang="en-US" dirty="0" smtClean="0">
                <a:solidFill>
                  <a:schemeClr val="tx1"/>
                </a:solidFill>
                <a:latin typeface="AA Amali" pitchFamily="2" charset="0"/>
              </a:rPr>
              <a:t>= </a:t>
            </a:r>
            <a:r>
              <a:rPr lang="en-US" altLang="en-US" dirty="0" err="1" smtClean="0">
                <a:solidFill>
                  <a:schemeClr val="tx1"/>
                </a:solidFill>
                <a:latin typeface="AA Amali" pitchFamily="2" charset="0"/>
              </a:rPr>
              <a:t>neg,qjd</a:t>
            </a:r>
            <a:endParaRPr lang="en-US" altLang="en-US" dirty="0" smtClean="0">
              <a:solidFill>
                <a:schemeClr val="tx1"/>
              </a:solidFill>
              <a:latin typeface="AA Amali" pitchFamily="2" charset="0"/>
            </a:endParaRPr>
          </a:p>
        </p:txBody>
      </p:sp>
      <p:pic>
        <p:nvPicPr>
          <p:cNvPr id="221187" name="Picture 11" descr="lam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1" descr="num 28 lamb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5000" y="2462213"/>
            <a:ext cx="5969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07950" y="1557338"/>
            <a:ext cx="4824413" cy="3095625"/>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dirty="0">
                <a:effectLst>
                  <a:outerShdw blurRad="38100" dist="38100" dir="2700000" algn="tl">
                    <a:srgbClr val="000000"/>
                  </a:outerShdw>
                </a:effectLst>
                <a:latin typeface="Arial" pitchFamily="34" charset="0"/>
              </a:rPr>
              <a:t>"… </a:t>
            </a:r>
            <a:r>
              <a:rPr lang="en-US" altLang="en-US" sz="2800" b="1" dirty="0" err="1" smtClean="0">
                <a:effectLst>
                  <a:outerShdw blurRad="38100" dist="38100" dir="2700000" algn="tl">
                    <a:srgbClr val="000000"/>
                  </a:outerShdw>
                </a:effectLst>
                <a:latin typeface="AA Amali" pitchFamily="2" charset="0"/>
              </a:rPr>
              <a:t>kqU,d</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uq,q</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bYardfh,a</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cd;sh</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wu;d</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fufia</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ksf</a:t>
            </a:r>
            <a:r>
              <a:rPr lang="en-US" altLang="en-US" sz="2800" b="1" dirty="0" err="1" smtClean="0">
                <a:effectLst>
                  <a:outerShdw blurRad="38100" dist="38100" dir="2700000" algn="tl">
                    <a:srgbClr val="000000"/>
                  </a:outerShdw>
                </a:effectLst>
                <a:latin typeface="AA Amali"/>
              </a:rPr>
              <a:t>õ</a:t>
            </a:r>
            <a:r>
              <a:rPr lang="en-US" altLang="en-US" sz="2800" b="1" dirty="0" err="1" smtClean="0">
                <a:effectLst>
                  <a:outerShdw blurRad="38100" dist="38100" dir="2700000" algn="tl">
                    <a:srgbClr val="000000"/>
                  </a:outerShdw>
                </a:effectLst>
                <a:latin typeface="AA Amali" pitchFamily="2" charset="0"/>
              </a:rPr>
              <a:t>okh</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l,hq</a:t>
            </a:r>
            <a:r>
              <a:rPr lang="en-US" altLang="en-US" sz="2800" b="1" dirty="0" smtClean="0">
                <a:effectLst>
                  <a:outerShdw blurRad="38100" dist="38100" dir="2700000" algn="tl">
                    <a:srgbClr val="000000"/>
                  </a:outerShdw>
                </a:effectLst>
                <a:latin typeface="AA Amali" pitchFamily="2" charset="0"/>
              </a:rPr>
              <a:t>;=h" </a:t>
            </a:r>
            <a:r>
              <a:rPr lang="en-US" altLang="en-US" sz="2800" b="1" dirty="0" err="1" smtClean="0">
                <a:effectLst>
                  <a:outerShdw blurRad="38100" dist="38100" dir="2700000" algn="tl">
                    <a:srgbClr val="000000"/>
                  </a:outerShdw>
                </a:effectLst>
                <a:latin typeface="AA Amali" pitchFamily="2" charset="0"/>
              </a:rPr>
              <a:t>f</a:t>
            </a:r>
            <a:r>
              <a:rPr lang="en-US" altLang="en-US" sz="2800" b="1" dirty="0" err="1" smtClean="0">
                <a:effectLst>
                  <a:outerShdw blurRad="38100" dist="38100" dir="2700000" algn="tl">
                    <a:srgbClr val="000000"/>
                  </a:outerShdw>
                </a:effectLst>
                <a:latin typeface="AA Amali"/>
              </a:rPr>
              <a:t>ï</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udifha</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oijk</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osk</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yeu</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ñsksfilau</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tla</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f.orlg</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negM</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megfjl</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imhd</a:t>
            </a:r>
            <a:r>
              <a:rPr lang="en-US" altLang="en-US" sz="2800" b="1" dirty="0" smtClean="0">
                <a:effectLst>
                  <a:outerShdw blurRad="38100" dist="38100" dir="2700000" algn="tl">
                    <a:srgbClr val="000000"/>
                  </a:outerShdw>
                </a:effectLst>
                <a:latin typeface="AA Amali" pitchFamily="2" charset="0"/>
              </a:rPr>
              <a:t>.; </a:t>
            </a:r>
            <a:r>
              <a:rPr lang="en-US" altLang="en-US" sz="2800" b="1" dirty="0" err="1" smtClean="0">
                <a:effectLst>
                  <a:outerShdw blurRad="38100" dist="38100" dir="2700000" algn="tl">
                    <a:srgbClr val="000000"/>
                  </a:outerShdw>
                </a:effectLst>
                <a:latin typeface="AA Amali" pitchFamily="2" charset="0"/>
              </a:rPr>
              <a:t>hq</a:t>
            </a:r>
            <a:r>
              <a:rPr lang="en-US" altLang="en-US" sz="2800" b="1" dirty="0" smtClean="0">
                <a:effectLst>
                  <a:outerShdw blurRad="38100" dist="38100" dir="2700000" algn="tl">
                    <a:srgbClr val="000000"/>
                  </a:outerShdw>
                </a:effectLst>
                <a:latin typeface="AA Amali" pitchFamily="2" charset="0"/>
              </a:rPr>
              <a:t>;=h" ^</a:t>
            </a:r>
            <a:r>
              <a:rPr lang="en-US" altLang="en-US" sz="2800" b="1" dirty="0" err="1" smtClean="0">
                <a:effectLst>
                  <a:outerShdw blurRad="38100" dist="38100" dir="2700000" algn="tl">
                    <a:srgbClr val="000000"/>
                  </a:outerShdw>
                </a:effectLst>
                <a:latin typeface="AA Amali" pitchFamily="2" charset="0"/>
              </a:rPr>
              <a:t>kslauhdu</a:t>
            </a:r>
            <a:r>
              <a:rPr lang="en-US" altLang="en-US" sz="2800" b="1" dirty="0" smtClean="0">
                <a:effectLst>
                  <a:outerShdw blurRad="38100" dist="38100" dir="2700000" algn="tl">
                    <a:srgbClr val="000000"/>
                  </a:outerShdw>
                </a:effectLst>
                <a:latin typeface="AA Amali" pitchFamily="2" charset="0"/>
              </a:rPr>
              <a:t> </a:t>
            </a:r>
            <a:r>
              <a:rPr lang="en-US" altLang="en-US" sz="2800" b="1" dirty="0" smtClean="0">
                <a:effectLst>
                  <a:outerShdw blurRad="38100" dist="38100" dir="2700000" algn="tl">
                    <a:srgbClr val="000000"/>
                  </a:outerShdw>
                </a:effectLst>
                <a:latin typeface="AMILA" pitchFamily="2" charset="0"/>
              </a:rPr>
              <a:t>12-3</a:t>
            </a:r>
            <a:r>
              <a:rPr lang="en-US" altLang="en-US" sz="2800" b="1" dirty="0" smtClean="0">
                <a:effectLst>
                  <a:outerShdw blurRad="38100" dist="38100" dir="2700000" algn="tl">
                    <a:srgbClr val="000000"/>
                  </a:outerShdw>
                </a:effectLst>
                <a:latin typeface="Arial" pitchFamily="34" charset="0"/>
              </a:rPr>
              <a:t>)</a:t>
            </a:r>
            <a:endParaRPr lang="en-US" altLang="en-US" sz="2800" b="1" dirty="0">
              <a:effectLst>
                <a:outerShdw blurRad="38100" dist="38100" dir="2700000" algn="tl">
                  <a:srgbClr val="000000"/>
                </a:outerShdw>
              </a:effectLst>
              <a:latin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22323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323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3236"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3" name="Text Box 9"/>
          <p:cNvSpPr txBox="1">
            <a:spLocks noChangeArrowheads="1"/>
          </p:cNvSpPr>
          <p:nvPr/>
        </p:nvSpPr>
        <p:spPr bwMode="auto">
          <a:xfrm>
            <a:off x="179388" y="331788"/>
            <a:ext cx="4176712"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err="1" smtClean="0">
                <a:solidFill>
                  <a:srgbClr val="FFFFFF"/>
                </a:solidFill>
                <a:latin typeface="AA Amali" pitchFamily="2" charset="0"/>
                <a:ea typeface="ＭＳ Ｐゴシック" charset="0"/>
                <a:cs typeface="Arial"/>
              </a:rPr>
              <a:t>kqU,d</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isásk</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f.j,a</a:t>
            </a:r>
            <a:r>
              <a:rPr lang="en-US" sz="3200" b="1" i="1" dirty="0" smtClean="0">
                <a:solidFill>
                  <a:srgbClr val="FFFFFF"/>
                </a:solidFill>
                <a:latin typeface="AA Amali" pitchFamily="2" charset="0"/>
                <a:ea typeface="ＭＳ Ｐゴシック" charset="0"/>
                <a:cs typeface="Arial"/>
              </a:rPr>
              <a:t> u; ;</a:t>
            </a:r>
            <a:r>
              <a:rPr lang="en-US" sz="3200" b="1" i="1" dirty="0" err="1" smtClean="0">
                <a:solidFill>
                  <a:srgbClr val="FFFFFF"/>
                </a:solidFill>
                <a:latin typeface="AA Amali" pitchFamily="2" charset="0"/>
                <a:ea typeface="ＭＳ Ｐゴシック" charset="0"/>
                <a:cs typeface="Arial"/>
              </a:rPr>
              <a:t>jrd</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we;s</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f,a</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kqU,d</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tajdfha</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isák</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njg</a:t>
            </a:r>
            <a:r>
              <a:rPr lang="en-US" sz="3200" b="1" i="1" dirty="0" smtClean="0">
                <a:solidFill>
                  <a:srgbClr val="FFFFFF"/>
                </a:solidFill>
                <a:latin typeface="AA Amali" pitchFamily="2" charset="0"/>
                <a:ea typeface="ＭＳ Ｐゴシック" charset="0"/>
                <a:cs typeface="Arial"/>
              </a:rPr>
              <a:t>  ,l=</a:t>
            </a:r>
            <a:r>
              <a:rPr lang="en-US" sz="3200" b="1" i="1" dirty="0" err="1" smtClean="0">
                <a:solidFill>
                  <a:srgbClr val="FFFFFF"/>
                </a:solidFill>
                <a:latin typeface="AA Amali" pitchFamily="2" charset="0"/>
                <a:ea typeface="ＭＳ Ｐゴシック" charset="0"/>
                <a:cs typeface="Arial"/>
              </a:rPr>
              <a:t>Kla</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jkafkah</a:t>
            </a:r>
            <a:r>
              <a:rPr lang="en-US" sz="3200" b="1" i="1" dirty="0" smtClean="0">
                <a:solidFill>
                  <a:srgbClr val="FFFFFF"/>
                </a:solidFill>
                <a:latin typeface="AA Amali" pitchFamily="2" charset="0"/>
                <a:ea typeface="ＭＳ Ｐゴシック" charset="0"/>
                <a:cs typeface="Arial"/>
              </a:rPr>
              <a:t> " </a:t>
            </a:r>
            <a:r>
              <a:rPr lang="en-US" sz="3200" b="1" i="1" dirty="0" err="1" smtClean="0">
                <a:solidFill>
                  <a:srgbClr val="FFFFFF"/>
                </a:solidFill>
                <a:latin typeface="AA Amali" pitchFamily="2" charset="0"/>
                <a:ea typeface="ＭＳ Ｐゴシック" charset="0"/>
                <a:cs typeface="Arial"/>
              </a:rPr>
              <a:t>uu</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f,a</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olsk</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a:ea typeface="ＭＳ Ｐゴシック" charset="0"/>
                <a:cs typeface="Arial"/>
              </a:rPr>
              <a:t>ú</a:t>
            </a:r>
            <a:r>
              <a:rPr lang="en-US" sz="3200" b="1" i="1" dirty="0" err="1" smtClean="0">
                <a:solidFill>
                  <a:srgbClr val="FFFFFF"/>
                </a:solidFill>
                <a:latin typeface="AA Amali" pitchFamily="2" charset="0"/>
                <a:ea typeface="ＭＳ Ｐゴシック" charset="0"/>
                <a:cs typeface="Arial"/>
              </a:rPr>
              <a:t>g</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kqU,d</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miq</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lr</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hkafkñs</a:t>
            </a:r>
            <a:r>
              <a:rPr lang="en-US" sz="3200" b="1" i="1" dirty="0" smtClean="0">
                <a:solidFill>
                  <a:srgbClr val="FFFFFF"/>
                </a:solidFill>
                <a:latin typeface="AA Amali" pitchFamily="2" charset="0"/>
                <a:ea typeface="ＭＳ Ｐゴシック" charset="0"/>
                <a:cs typeface="Arial"/>
              </a:rPr>
              <a:t>"  ta </a:t>
            </a:r>
            <a:r>
              <a:rPr lang="en-US" sz="3200" b="1" i="1" dirty="0" err="1" smtClean="0">
                <a:solidFill>
                  <a:srgbClr val="FFFFFF"/>
                </a:solidFill>
                <a:latin typeface="AA Amali" pitchFamily="2" charset="0"/>
                <a:ea typeface="ＭＳ Ｐゴシック" charset="0"/>
                <a:cs typeface="Arial"/>
              </a:rPr>
              <a:t>udrl</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oXqju</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kqU,d</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fj</a:t>
            </a:r>
            <a:r>
              <a:rPr lang="en-US" sz="3200" b="1" i="1" dirty="0" smtClean="0">
                <a:solidFill>
                  <a:srgbClr val="FFFFFF"/>
                </a:solidFill>
                <a:latin typeface="AA Amali" pitchFamily="2" charset="0"/>
                <a:ea typeface="ＭＳ Ｐゴシック" charset="0"/>
                <a:cs typeface="Arial"/>
              </a:rPr>
              <a:t>; </a:t>
            </a:r>
            <a:r>
              <a:rPr lang="en-US" sz="3200" b="1" i="1" dirty="0" err="1" smtClean="0">
                <a:solidFill>
                  <a:srgbClr val="FFFFFF"/>
                </a:solidFill>
                <a:latin typeface="AA Amali" pitchFamily="2" charset="0"/>
                <a:ea typeface="ＭＳ Ｐゴシック" charset="0"/>
                <a:cs typeface="Arial"/>
              </a:rPr>
              <a:t>fkdmeñsfkkq</a:t>
            </a:r>
            <a:r>
              <a:rPr lang="en-US" sz="3200" b="1" i="1" dirty="0" smtClean="0">
                <a:solidFill>
                  <a:srgbClr val="FFFFFF"/>
                </a:solidFill>
                <a:latin typeface="AA Amali" pitchFamily="2" charset="0"/>
                <a:ea typeface="ＭＳ Ｐゴシック" charset="0"/>
                <a:cs typeface="Arial"/>
              </a:rPr>
              <a:t> we;"</a:t>
            </a:r>
            <a:endParaRPr lang="en-US" sz="3200" b="1" i="1" dirty="0">
              <a:solidFill>
                <a:srgbClr val="FFFFFF"/>
              </a:solidFill>
              <a:latin typeface="AA Amali" pitchFamily="2" charset="0"/>
              <a:ea typeface="ＭＳ Ｐゴシック" charset="0"/>
              <a:cs typeface="Arial"/>
            </a:endParaRPr>
          </a:p>
        </p:txBody>
      </p:sp>
      <p:sp>
        <p:nvSpPr>
          <p:cNvPr id="257034" name="Text Box 10"/>
          <p:cNvSpPr txBox="1">
            <a:spLocks noChangeArrowheads="1"/>
          </p:cNvSpPr>
          <p:nvPr/>
        </p:nvSpPr>
        <p:spPr bwMode="auto">
          <a:xfrm>
            <a:off x="-4572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smtClean="0">
                <a:solidFill>
                  <a:srgbClr val="FFFFFF"/>
                </a:solidFill>
                <a:latin typeface="AA Amali" pitchFamily="2" charset="0"/>
                <a:ea typeface="ＭＳ Ｐゴシック" charset="0"/>
                <a:cs typeface="Arial"/>
              </a:rPr>
              <a:t>kslauhdu</a:t>
            </a:r>
            <a:r>
              <a:rPr lang="en-US" sz="2800" b="1" dirty="0" smtClean="0">
                <a:solidFill>
                  <a:srgbClr val="FFFFFF"/>
                </a:solidFill>
                <a:latin typeface="AA Amali" pitchFamily="2" charset="0"/>
                <a:ea typeface="ＭＳ Ｐゴシック" charset="0"/>
                <a:cs typeface="Arial"/>
              </a:rPr>
              <a:t> </a:t>
            </a:r>
            <a:r>
              <a:rPr lang="en-US" sz="2800" b="1" dirty="0">
                <a:solidFill>
                  <a:srgbClr val="FFFFFF"/>
                </a:solidFill>
                <a:latin typeface="Arial"/>
                <a:ea typeface="ＭＳ Ｐゴシック" charset="0"/>
                <a:cs typeface="Arial"/>
              </a:rPr>
              <a:t>12:13 (NIV)</a:t>
            </a:r>
          </a:p>
        </p:txBody>
      </p:sp>
      <p:sp>
        <p:nvSpPr>
          <p:cNvPr id="223242"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altLang="en-US" sz="3200" dirty="0" err="1" smtClean="0">
                <a:solidFill>
                  <a:schemeClr val="bg1"/>
                </a:solidFill>
                <a:latin typeface="AA Amali" pitchFamily="2" charset="0"/>
                <a:cs typeface="Arial" pitchFamily="34" charset="0"/>
              </a:rPr>
              <a:t>mdial</a:t>
            </a:r>
            <a:r>
              <a:rPr lang="en-US" altLang="en-US" sz="3200" dirty="0" smtClean="0">
                <a:solidFill>
                  <a:schemeClr val="bg1"/>
                </a:solidFill>
                <a:latin typeface="AA Amali" pitchFamily="2" charset="0"/>
                <a:cs typeface="Arial" pitchFamily="34" charset="0"/>
              </a:rPr>
              <a:t>=</a:t>
            </a:r>
            <a:r>
              <a:rPr lang="en-US" altLang="en-US" sz="3200" dirty="0" err="1" smtClean="0">
                <a:solidFill>
                  <a:schemeClr val="bg1"/>
                </a:solidFill>
                <a:latin typeface="AA Amali" pitchFamily="2" charset="0"/>
                <a:cs typeface="Arial" pitchFamily="34" charset="0"/>
              </a:rPr>
              <a:t>fõs</a:t>
            </a:r>
            <a:r>
              <a:rPr lang="en-US" altLang="en-US" sz="3200" dirty="0" smtClean="0">
                <a:solidFill>
                  <a:schemeClr val="bg1"/>
                </a:solidFill>
                <a:latin typeface="AA Amali" pitchFamily="2" charset="0"/>
                <a:cs typeface="Arial" pitchFamily="34" charset="0"/>
              </a:rPr>
              <a:t> </a:t>
            </a:r>
            <a:r>
              <a:rPr lang="en-US" altLang="en-US" sz="3200" dirty="0" err="1" smtClean="0">
                <a:solidFill>
                  <a:schemeClr val="bg1"/>
                </a:solidFill>
                <a:latin typeface="AA Amali" pitchFamily="2" charset="0"/>
                <a:cs typeface="Arial" pitchFamily="34" charset="0"/>
              </a:rPr>
              <a:t>wrlaIdj</a:t>
            </a:r>
            <a:endParaRPr lang="en-US" altLang="en-US" sz="3200" dirty="0" smtClean="0">
              <a:solidFill>
                <a:schemeClr val="bg1"/>
              </a:solidFill>
              <a:latin typeface="AA Amali" pitchFamily="2" charset="0"/>
              <a:cs typeface="Arial"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56412" y="176619"/>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Arial" pitchFamily="34" charset="0"/>
              <a:cs typeface="Arial" pitchFamily="34" charset="0"/>
            </a:endParaRPr>
          </a:p>
        </p:txBody>
      </p:sp>
      <p:sp>
        <p:nvSpPr>
          <p:cNvPr id="2252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5284"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6"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7"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8057" name="Text Box 9"/>
          <p:cNvSpPr txBox="1">
            <a:spLocks noChangeArrowheads="1"/>
          </p:cNvSpPr>
          <p:nvPr/>
        </p:nvSpPr>
        <p:spPr bwMode="auto">
          <a:xfrm>
            <a:off x="223838" y="331788"/>
            <a:ext cx="4048125"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i="1" dirty="0" err="1" smtClean="0">
                <a:solidFill>
                  <a:srgbClr val="FFFFFF"/>
                </a:solidFill>
                <a:latin typeface="AA Amali" pitchFamily="2" charset="0"/>
                <a:ea typeface="ＭＳ Ｐゴシック" charset="0"/>
                <a:cs typeface="Arial"/>
              </a:rPr>
              <a:t>udr</a:t>
            </a:r>
            <a:r>
              <a:rPr lang="en-US" sz="3600" b="1" i="1" dirty="0" smtClean="0">
                <a:solidFill>
                  <a:srgbClr val="FFFFFF"/>
                </a:solidFill>
                <a:latin typeface="AA Amali" pitchFamily="2" charset="0"/>
                <a:ea typeface="ＭＳ Ｐゴシック" charset="0"/>
                <a:cs typeface="Arial"/>
              </a:rPr>
              <a:t>  ¥;</a:t>
            </a:r>
            <a:r>
              <a:rPr lang="en-US" sz="3600" b="1" i="1" dirty="0" err="1" smtClean="0">
                <a:solidFill>
                  <a:srgbClr val="FFFFFF"/>
                </a:solidFill>
                <a:latin typeface="AA Amali" pitchFamily="2" charset="0"/>
                <a:ea typeface="ＭＳ Ｐゴシック" charset="0"/>
                <a:cs typeface="Arial"/>
              </a:rPr>
              <a:t>hd</a:t>
            </a:r>
            <a:r>
              <a:rPr lang="en-US" sz="3600" b="1" i="1" dirty="0" smtClean="0">
                <a:solidFill>
                  <a:srgbClr val="FFFFFF"/>
                </a:solidFill>
                <a:latin typeface="AA Amali" pitchFamily="2" charset="0"/>
                <a:ea typeface="ＭＳ Ｐゴシック" charset="0"/>
                <a:cs typeface="Arial"/>
              </a:rPr>
              <a:t> </a:t>
            </a:r>
            <a:r>
              <a:rPr lang="en-US" sz="3600" b="1" i="1" dirty="0" err="1" smtClean="0">
                <a:solidFill>
                  <a:srgbClr val="FFFFFF"/>
                </a:solidFill>
                <a:latin typeface="AA Amali" pitchFamily="2" charset="0"/>
                <a:ea typeface="ＭＳ Ｐゴシック" charset="0"/>
                <a:cs typeface="Arial"/>
              </a:rPr>
              <a:t>Tjqkaf.a</a:t>
            </a:r>
            <a:r>
              <a:rPr lang="en-US" sz="3600" b="1" i="1" dirty="0" smtClean="0">
                <a:solidFill>
                  <a:srgbClr val="FFFFFF"/>
                </a:solidFill>
                <a:latin typeface="AA Amali" pitchFamily="2" charset="0"/>
                <a:ea typeface="ＭＳ Ｐゴシック" charset="0"/>
                <a:cs typeface="Arial"/>
              </a:rPr>
              <a:t> l=,q</a:t>
            </a:r>
            <a:r>
              <a:rPr lang="en-US" sz="3600" b="1" i="1" dirty="0" smtClean="0">
                <a:solidFill>
                  <a:srgbClr val="FFFFFF"/>
                </a:solidFill>
                <a:latin typeface="AA Amali"/>
                <a:ea typeface="ＭＳ Ｐゴシック" charset="0"/>
                <a:cs typeface="Arial"/>
              </a:rPr>
              <a:t>≥</a:t>
            </a:r>
            <a:r>
              <a:rPr lang="en-US" sz="3600" b="1" i="1" dirty="0" smtClean="0">
                <a:solidFill>
                  <a:srgbClr val="FFFFFF"/>
                </a:solidFill>
                <a:latin typeface="AA Amali" pitchFamily="2" charset="0"/>
                <a:ea typeface="ＭＳ Ｐゴシック" charset="0"/>
                <a:cs typeface="Arial"/>
              </a:rPr>
              <a:t>,</a:t>
            </a:r>
            <a:r>
              <a:rPr lang="en-US" sz="3600" b="1" i="1" dirty="0" err="1" smtClean="0">
                <a:solidFill>
                  <a:srgbClr val="FFFFFF"/>
                </a:solidFill>
                <a:latin typeface="AA Amali" pitchFamily="2" charset="0"/>
                <a:ea typeface="ＭＳ Ｐゴシック" charset="0"/>
                <a:cs typeface="Arial"/>
              </a:rPr>
              <a:t>ka</a:t>
            </a:r>
            <a:r>
              <a:rPr lang="en-US" sz="3600" b="1" i="1" dirty="0" smtClean="0">
                <a:solidFill>
                  <a:srgbClr val="FFFFFF"/>
                </a:solidFill>
                <a:latin typeface="AA Amali" pitchFamily="2" charset="0"/>
                <a:ea typeface="ＭＳ Ｐゴシック" charset="0"/>
                <a:cs typeface="Arial"/>
              </a:rPr>
              <a:t> </a:t>
            </a:r>
            <a:r>
              <a:rPr lang="en-US" sz="3600" b="1" i="1" dirty="0" err="1" smtClean="0">
                <a:solidFill>
                  <a:srgbClr val="FFFFFF"/>
                </a:solidFill>
                <a:latin typeface="AA Amali" pitchFamily="2" charset="0"/>
                <a:ea typeface="ＭＳ Ｐゴシック" charset="0"/>
                <a:cs typeface="Arial"/>
              </a:rPr>
              <a:t>úkdY</a:t>
            </a:r>
            <a:r>
              <a:rPr lang="en-US" sz="3600" b="1" i="1" dirty="0" smtClean="0">
                <a:solidFill>
                  <a:srgbClr val="FFFFFF"/>
                </a:solidFill>
                <a:latin typeface="AA Amali" pitchFamily="2" charset="0"/>
                <a:ea typeface="ＭＳ Ｐゴシック" charset="0"/>
                <a:cs typeface="Arial"/>
              </a:rPr>
              <a:t> </a:t>
            </a:r>
            <a:r>
              <a:rPr lang="en-US" sz="3600" b="1" i="1" dirty="0" err="1" smtClean="0">
                <a:solidFill>
                  <a:srgbClr val="FFFFFF"/>
                </a:solidFill>
                <a:latin typeface="AA Amali" pitchFamily="2" charset="0"/>
                <a:ea typeface="ＭＳ Ｐゴシック" charset="0"/>
                <a:cs typeface="Arial"/>
              </a:rPr>
              <a:t>fkdlrk</a:t>
            </a:r>
            <a:r>
              <a:rPr lang="en-US" sz="3600" b="1" i="1" dirty="0" smtClean="0">
                <a:solidFill>
                  <a:srgbClr val="FFFFFF"/>
                </a:solidFill>
                <a:latin typeface="AA Amali" pitchFamily="2" charset="0"/>
                <a:ea typeface="ＭＳ Ｐゴシック" charset="0"/>
                <a:cs typeface="Arial"/>
              </a:rPr>
              <a:t> </a:t>
            </a:r>
            <a:r>
              <a:rPr lang="en-US" sz="3600" b="1" i="1" dirty="0" err="1" smtClean="0">
                <a:solidFill>
                  <a:srgbClr val="FFFFFF"/>
                </a:solidFill>
                <a:latin typeface="AA Amali" pitchFamily="2" charset="0"/>
                <a:ea typeface="ＭＳ Ｐゴシック" charset="0"/>
                <a:cs typeface="Arial"/>
              </a:rPr>
              <a:t>msKsi</a:t>
            </a:r>
            <a:r>
              <a:rPr lang="en-US" sz="3600" b="1" i="1" dirty="0" smtClean="0">
                <a:solidFill>
                  <a:srgbClr val="FFFFFF"/>
                </a:solidFill>
                <a:latin typeface="AA Amali" pitchFamily="2" charset="0"/>
                <a:ea typeface="ＭＳ Ｐゴシック" charset="0"/>
                <a:cs typeface="Arial"/>
              </a:rPr>
              <a:t> </a:t>
            </a:r>
            <a:r>
              <a:rPr lang="en-US" sz="3600" b="1" i="1" dirty="0" err="1" smtClean="0">
                <a:solidFill>
                  <a:srgbClr val="FFFFFF"/>
                </a:solidFill>
                <a:latin typeface="AA Amali" pitchFamily="2" charset="0"/>
                <a:ea typeface="ＭＳ Ｐゴシック" charset="0"/>
                <a:cs typeface="Arial"/>
              </a:rPr>
              <a:t>Tyq</a:t>
            </a:r>
            <a:r>
              <a:rPr lang="en-US" sz="3600" b="1" i="1" dirty="0" smtClean="0">
                <a:solidFill>
                  <a:srgbClr val="FFFFFF"/>
                </a:solidFill>
                <a:latin typeface="AA Amali" pitchFamily="2" charset="0"/>
                <a:ea typeface="ＭＳ Ｐゴシック" charset="0"/>
                <a:cs typeface="Arial"/>
              </a:rPr>
              <a:t> </a:t>
            </a:r>
            <a:r>
              <a:rPr lang="en-US" sz="3600" b="1" i="1" dirty="0" err="1" smtClean="0">
                <a:solidFill>
                  <a:srgbClr val="FFFFFF"/>
                </a:solidFill>
                <a:latin typeface="AA Amali" pitchFamily="2" charset="0"/>
                <a:ea typeface="ＭＳ Ｐゴシック" charset="0"/>
                <a:cs typeface="Arial"/>
              </a:rPr>
              <a:t>mdial</a:t>
            </a:r>
            <a:r>
              <a:rPr lang="en-US" sz="3600" b="1" i="1" dirty="0" smtClean="0">
                <a:solidFill>
                  <a:srgbClr val="FFFFFF"/>
                </a:solidFill>
                <a:latin typeface="AA Amali" pitchFamily="2" charset="0"/>
                <a:ea typeface="ＭＳ Ｐゴシック" charset="0"/>
                <a:cs typeface="Arial"/>
              </a:rPr>
              <a:t>=j yd </a:t>
            </a:r>
            <a:r>
              <a:rPr lang="en-US" sz="3600" b="1" i="1" dirty="0" err="1" smtClean="0">
                <a:solidFill>
                  <a:srgbClr val="FFFFFF"/>
                </a:solidFill>
                <a:latin typeface="AA Amali" pitchFamily="2" charset="0"/>
                <a:ea typeface="ＭＳ Ｐゴシック" charset="0"/>
                <a:cs typeface="Arial"/>
              </a:rPr>
              <a:t>f,a</a:t>
            </a:r>
            <a:r>
              <a:rPr lang="en-US" sz="3600" b="1" i="1" dirty="0" smtClean="0">
                <a:solidFill>
                  <a:srgbClr val="FFFFFF"/>
                </a:solidFill>
                <a:latin typeface="AA Amali" pitchFamily="2" charset="0"/>
                <a:ea typeface="ＭＳ Ｐゴシック" charset="0"/>
                <a:cs typeface="Arial"/>
              </a:rPr>
              <a:t>  </a:t>
            </a:r>
            <a:r>
              <a:rPr lang="en-US" sz="3600" b="1" i="1" dirty="0" err="1" smtClean="0">
                <a:solidFill>
                  <a:srgbClr val="FFFFFF"/>
                </a:solidFill>
                <a:latin typeface="AA Amali" pitchFamily="2" charset="0"/>
                <a:ea typeface="ＭＳ Ｐゴシック" charset="0"/>
                <a:cs typeface="Arial"/>
              </a:rPr>
              <a:t>bisu</a:t>
            </a:r>
            <a:r>
              <a:rPr lang="en-US" sz="3600" b="1" i="1" dirty="0" smtClean="0">
                <a:solidFill>
                  <a:srgbClr val="FFFFFF"/>
                </a:solidFill>
                <a:latin typeface="AA Amali" pitchFamily="2" charset="0"/>
                <a:ea typeface="ＭＳ Ｐゴシック" charset="0"/>
                <a:cs typeface="Arial"/>
              </a:rPr>
              <a:t> o </a:t>
            </a:r>
            <a:r>
              <a:rPr lang="en-US" sz="3600" b="1" i="1" dirty="0" err="1" smtClean="0">
                <a:solidFill>
                  <a:srgbClr val="FFFFFF"/>
                </a:solidFill>
                <a:latin typeface="AA Amali" pitchFamily="2" charset="0"/>
                <a:ea typeface="ＭＳ Ｐゴシック" charset="0"/>
                <a:cs typeface="Arial"/>
              </a:rPr>
              <a:t>weoys,af,ka</a:t>
            </a:r>
            <a:r>
              <a:rPr lang="en-US" sz="3600" b="1" i="1" dirty="0" smtClean="0">
                <a:solidFill>
                  <a:srgbClr val="FFFFFF"/>
                </a:solidFill>
                <a:latin typeface="AA Amali" pitchFamily="2" charset="0"/>
                <a:ea typeface="ＭＳ Ｐゴシック" charset="0"/>
                <a:cs typeface="Arial"/>
              </a:rPr>
              <a:t> </a:t>
            </a:r>
            <a:r>
              <a:rPr lang="en-US" sz="3600" b="1" i="1" dirty="0" err="1" smtClean="0">
                <a:solidFill>
                  <a:srgbClr val="FFFFFF"/>
                </a:solidFill>
                <a:latin typeface="AA Amali" pitchFamily="2" charset="0"/>
                <a:ea typeface="ＭＳ Ｐゴシック" charset="0"/>
                <a:cs typeface="Arial"/>
              </a:rPr>
              <a:t>meje;aúh</a:t>
            </a:r>
            <a:r>
              <a:rPr lang="en-US" sz="3600" b="1" i="1" dirty="0" smtClean="0">
                <a:solidFill>
                  <a:srgbClr val="FFFFFF"/>
                </a:solidFill>
                <a:latin typeface="AA Amali" pitchFamily="2" charset="0"/>
                <a:ea typeface="ＭＳ Ｐゴシック" charset="0"/>
                <a:cs typeface="Arial"/>
              </a:rPr>
              <a:t>"¨¨</a:t>
            </a:r>
            <a:endParaRPr lang="en-US" sz="3600" b="1" i="1" dirty="0">
              <a:solidFill>
                <a:srgbClr val="FFFFFF"/>
              </a:solidFill>
              <a:latin typeface="AA Amali" pitchFamily="2" charset="0"/>
              <a:ea typeface="ＭＳ Ｐゴシック" charset="0"/>
              <a:cs typeface="Arial"/>
            </a:endParaRPr>
          </a:p>
        </p:txBody>
      </p:sp>
      <p:sp>
        <p:nvSpPr>
          <p:cNvPr id="258058" name="Text Box 10"/>
          <p:cNvSpPr txBox="1">
            <a:spLocks noChangeArrowheads="1"/>
          </p:cNvSpPr>
          <p:nvPr/>
        </p:nvSpPr>
        <p:spPr bwMode="auto">
          <a:xfrm>
            <a:off x="-120207"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dirty="0" err="1" smtClean="0">
                <a:solidFill>
                  <a:srgbClr val="FFFFFF"/>
                </a:solidFill>
                <a:latin typeface="AA Amali" pitchFamily="2" charset="0"/>
                <a:ea typeface="ＭＳ Ｐゴシック" charset="0"/>
                <a:cs typeface="Arial"/>
              </a:rPr>
              <a:t>fyfn%</a:t>
            </a:r>
            <a:r>
              <a:rPr lang="en-US" sz="3200" b="1" dirty="0" err="1" smtClean="0">
                <a:solidFill>
                  <a:srgbClr val="FFFFFF"/>
                </a:solidFill>
                <a:latin typeface="AA Amali"/>
                <a:ea typeface="ＭＳ Ｐゴシック" charset="0"/>
                <a:cs typeface="Arial"/>
              </a:rPr>
              <a:t>õ</a:t>
            </a:r>
            <a:r>
              <a:rPr lang="en-US" sz="3200" b="1" dirty="0" smtClean="0">
                <a:solidFill>
                  <a:srgbClr val="FFFFFF"/>
                </a:solidFill>
                <a:latin typeface="AA Amali" pitchFamily="2" charset="0"/>
                <a:ea typeface="ＭＳ Ｐゴシック" charset="0"/>
                <a:cs typeface="Arial"/>
              </a:rPr>
              <a:t> </a:t>
            </a:r>
            <a:r>
              <a:rPr lang="en-US" sz="3200" b="1" dirty="0">
                <a:solidFill>
                  <a:srgbClr val="FFFFFF"/>
                </a:solidFill>
                <a:latin typeface="Arial"/>
                <a:ea typeface="ＭＳ Ｐゴシック" charset="0"/>
                <a:cs typeface="Arial"/>
              </a:rPr>
              <a:t>11:28 (NIV)</a:t>
            </a:r>
          </a:p>
        </p:txBody>
      </p:sp>
      <p:sp>
        <p:nvSpPr>
          <p:cNvPr id="225290"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altLang="en-US" sz="3600" dirty="0" err="1" smtClean="0">
                <a:solidFill>
                  <a:schemeClr val="bg1"/>
                </a:solidFill>
                <a:latin typeface="AA Amali" pitchFamily="2" charset="0"/>
                <a:cs typeface="Arial" pitchFamily="34" charset="0"/>
              </a:rPr>
              <a:t>weoys,a</a:t>
            </a:r>
            <a:r>
              <a:rPr lang="en-US" altLang="en-US" sz="3600" dirty="0" smtClean="0">
                <a:solidFill>
                  <a:schemeClr val="bg1"/>
                </a:solidFill>
                <a:latin typeface="AA Amali" pitchFamily="2" charset="0"/>
                <a:cs typeface="Arial" pitchFamily="34" charset="0"/>
              </a:rPr>
              <a:t>, </a:t>
            </a:r>
            <a:r>
              <a:rPr lang="en-US" altLang="en-US" sz="3600" dirty="0" smtClean="0">
                <a:solidFill>
                  <a:schemeClr val="bg1"/>
                </a:solidFill>
                <a:latin typeface="AA Amali"/>
                <a:cs typeface="Arial" pitchFamily="34" charset="0"/>
              </a:rPr>
              <a:t>Ñ</a:t>
            </a:r>
            <a:r>
              <a:rPr lang="en-US" altLang="en-US" sz="3600" dirty="0" smtClean="0">
                <a:solidFill>
                  <a:schemeClr val="bg1"/>
                </a:solidFill>
                <a:latin typeface="AA Amali" pitchFamily="2" charset="0"/>
                <a:cs typeface="Arial" pitchFamily="34" charset="0"/>
              </a:rPr>
              <a:t>;%h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2273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7332"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9081" name="Text Box 9"/>
          <p:cNvSpPr txBox="1">
            <a:spLocks noChangeArrowheads="1"/>
          </p:cNvSpPr>
          <p:nvPr/>
        </p:nvSpPr>
        <p:spPr bwMode="auto">
          <a:xfrm>
            <a:off x="381000" y="331788"/>
            <a:ext cx="41148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i="1" dirty="0" err="1" smtClean="0">
                <a:solidFill>
                  <a:srgbClr val="FFFFFF"/>
                </a:solidFill>
                <a:latin typeface="AA Amali" pitchFamily="2" charset="0"/>
                <a:cs typeface="Arial" pitchFamily="34" charset="0"/>
              </a:rPr>
              <a:t>miq</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osk</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fhdyka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f;fï</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fhaiqia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jykafia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ud</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i</a:t>
            </a:r>
            <a:r>
              <a:rPr lang="en-US" altLang="en-US" sz="3600" b="1" i="1" dirty="0" err="1" smtClean="0">
                <a:solidFill>
                  <a:srgbClr val="FFFFFF"/>
                </a:solidFill>
                <a:latin typeface="AA Amali"/>
                <a:cs typeface="Arial" pitchFamily="34" charset="0"/>
              </a:rPr>
              <a:t>ó</a:t>
            </a:r>
            <a:r>
              <a:rPr lang="en-US" altLang="en-US" sz="3600" b="1" i="1" dirty="0" err="1" smtClean="0">
                <a:solidFill>
                  <a:srgbClr val="FFFFFF"/>
                </a:solidFill>
                <a:latin typeface="AA Amali" pitchFamily="2" charset="0"/>
                <a:cs typeface="Arial" pitchFamily="34" charset="0"/>
              </a:rPr>
              <a:t>mhg</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jãkq</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oel</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fukak</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f,dalfha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mdmh</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oqr,k</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fo</a:t>
            </a:r>
            <a:r>
              <a:rPr lang="en-US" altLang="en-US" sz="3600" b="1" i="1" dirty="0" err="1" smtClean="0">
                <a:solidFill>
                  <a:srgbClr val="FFFFFF"/>
                </a:solidFill>
                <a:latin typeface="AA Amali"/>
                <a:cs typeface="Arial" pitchFamily="34" charset="0"/>
              </a:rPr>
              <a:t>ú</a:t>
            </a:r>
            <a:r>
              <a:rPr lang="en-US" altLang="en-US" sz="3600" b="1" i="1" dirty="0" err="1" smtClean="0">
                <a:solidFill>
                  <a:srgbClr val="FFFFFF"/>
                </a:solidFill>
                <a:latin typeface="AA Amali" pitchFamily="2" charset="0"/>
                <a:cs typeface="Arial" pitchFamily="34" charset="0"/>
              </a:rPr>
              <a:t>hka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jykafiaf.a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negM</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fmda;lhdfKda</a:t>
            </a:r>
            <a:endParaRPr lang="en-US" altLang="en-US" sz="3600" b="1" i="1" dirty="0">
              <a:solidFill>
                <a:srgbClr val="FFFFFF"/>
              </a:solidFill>
              <a:latin typeface="AA Amali" pitchFamily="2" charset="0"/>
              <a:cs typeface="Arial" pitchFamily="34" charset="0"/>
            </a:endParaRPr>
          </a:p>
        </p:txBody>
      </p:sp>
      <p:sp>
        <p:nvSpPr>
          <p:cNvPr id="259082" name="Text Box 10"/>
          <p:cNvSpPr txBox="1">
            <a:spLocks noChangeArrowheads="1"/>
          </p:cNvSpPr>
          <p:nvPr/>
        </p:nvSpPr>
        <p:spPr bwMode="auto">
          <a:xfrm>
            <a:off x="-4572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smtClean="0">
                <a:solidFill>
                  <a:srgbClr val="FFFFFF"/>
                </a:solidFill>
                <a:latin typeface="AA Amali" pitchFamily="2" charset="0"/>
                <a:ea typeface="ＭＳ Ｐゴシック" charset="0"/>
                <a:cs typeface="Arial"/>
              </a:rPr>
              <a:t>fhdyka</a:t>
            </a:r>
            <a:r>
              <a:rPr lang="en-US" sz="2800" b="1" dirty="0" smtClean="0">
                <a:solidFill>
                  <a:srgbClr val="FFFFFF"/>
                </a:solidFill>
                <a:latin typeface="AA Amali" pitchFamily="2" charset="0"/>
                <a:ea typeface="ＭＳ Ｐゴシック" charset="0"/>
                <a:cs typeface="Arial"/>
              </a:rPr>
              <a:t> </a:t>
            </a:r>
            <a:r>
              <a:rPr lang="en-US" sz="2800" b="1" dirty="0">
                <a:solidFill>
                  <a:srgbClr val="FFFFFF"/>
                </a:solidFill>
                <a:latin typeface="Arial"/>
                <a:ea typeface="ＭＳ Ｐゴシック" charset="0"/>
                <a:cs typeface="Arial"/>
              </a:rPr>
              <a:t>1:29 (NIV)</a:t>
            </a:r>
          </a:p>
        </p:txBody>
      </p:sp>
      <p:grpSp>
        <p:nvGrpSpPr>
          <p:cNvPr id="227338" name="Group 11"/>
          <p:cNvGrpSpPr>
            <a:grpSpLocks/>
          </p:cNvGrpSpPr>
          <p:nvPr/>
        </p:nvGrpSpPr>
        <p:grpSpPr bwMode="auto">
          <a:xfrm>
            <a:off x="6899275" y="381000"/>
            <a:ext cx="2244725" cy="3867150"/>
            <a:chOff x="3037" y="674"/>
            <a:chExt cx="1414" cy="2436"/>
          </a:xfrm>
        </p:grpSpPr>
        <p:sp>
          <p:nvSpPr>
            <p:cNvPr id="227340"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341"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342"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343"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344"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27339"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altLang="en-US" sz="3200" dirty="0" err="1" smtClean="0">
                <a:solidFill>
                  <a:schemeClr val="bg1"/>
                </a:solidFill>
                <a:latin typeface="AA Amali" pitchFamily="2" charset="0"/>
                <a:cs typeface="Arial" pitchFamily="34" charset="0"/>
              </a:rPr>
              <a:t>neg,qjdf.a</a:t>
            </a:r>
            <a:r>
              <a:rPr lang="en-US" altLang="en-US" sz="3200" dirty="0" smtClean="0">
                <a:solidFill>
                  <a:schemeClr val="bg1"/>
                </a:solidFill>
                <a:latin typeface="AA Amali" pitchFamily="2" charset="0"/>
                <a:cs typeface="Arial" pitchFamily="34" charset="0"/>
              </a:rPr>
              <a:t> </a:t>
            </a:r>
            <a:r>
              <a:rPr lang="en-US" altLang="en-US" sz="3200" dirty="0" err="1" smtClean="0">
                <a:solidFill>
                  <a:schemeClr val="bg1"/>
                </a:solidFill>
                <a:latin typeface="AA Amali" pitchFamily="2" charset="0"/>
                <a:cs typeface="Arial" pitchFamily="34" charset="0"/>
              </a:rPr>
              <a:t>rEmh</a:t>
            </a:r>
            <a:endParaRPr lang="en-US" altLang="en-US" sz="3200" dirty="0" smtClean="0">
              <a:solidFill>
                <a:schemeClr val="bg1"/>
              </a:solidFill>
              <a:latin typeface="AA Amali" pitchFamily="2" charset="0"/>
              <a:cs typeface="Arial"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Arial" pitchFamily="34" charset="0"/>
              <a:cs typeface="Arial" pitchFamily="34" charset="0"/>
            </a:endParaRPr>
          </a:p>
        </p:txBody>
      </p:sp>
      <p:sp>
        <p:nvSpPr>
          <p:cNvPr id="2293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9380"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60105" name="Text Box 9"/>
          <p:cNvSpPr txBox="1">
            <a:spLocks noChangeArrowheads="1"/>
          </p:cNvSpPr>
          <p:nvPr/>
        </p:nvSpPr>
        <p:spPr bwMode="auto">
          <a:xfrm>
            <a:off x="381000" y="331788"/>
            <a:ext cx="41148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i="1" dirty="0" err="1" smtClean="0">
                <a:solidFill>
                  <a:srgbClr val="FFFFFF"/>
                </a:solidFill>
                <a:latin typeface="AA Amali" pitchFamily="2" charset="0"/>
                <a:ea typeface="ＭＳ Ｐゴシック" charset="0"/>
                <a:cs typeface="Arial"/>
              </a:rPr>
              <a:t>wmf.a</a:t>
            </a:r>
            <a:r>
              <a:rPr lang="en-US" sz="4000" b="1" i="1" dirty="0" smtClean="0">
                <a:solidFill>
                  <a:srgbClr val="FFFFFF"/>
                </a:solidFill>
                <a:latin typeface="AA Amali" pitchFamily="2" charset="0"/>
                <a:ea typeface="ＭＳ Ｐゴシック" charset="0"/>
                <a:cs typeface="Arial"/>
              </a:rPr>
              <a:t>  </a:t>
            </a:r>
            <a:r>
              <a:rPr lang="en-US" sz="4000" b="1" i="1" dirty="0" err="1" smtClean="0">
                <a:solidFill>
                  <a:srgbClr val="FFFFFF"/>
                </a:solidFill>
                <a:latin typeface="AA Amali" pitchFamily="2" charset="0"/>
                <a:ea typeface="ＭＳ Ｐゴシック" charset="0"/>
                <a:cs typeface="Arial"/>
              </a:rPr>
              <a:t>mdial</a:t>
            </a:r>
            <a:r>
              <a:rPr lang="en-US" sz="4000" b="1" i="1" dirty="0" smtClean="0">
                <a:solidFill>
                  <a:srgbClr val="FFFFFF"/>
                </a:solidFill>
                <a:latin typeface="AA Amali" pitchFamily="2" charset="0"/>
                <a:ea typeface="ＭＳ Ｐゴシック" charset="0"/>
                <a:cs typeface="Arial"/>
              </a:rPr>
              <a:t>= </a:t>
            </a:r>
            <a:r>
              <a:rPr lang="en-US" sz="4000" b="1" i="1" dirty="0" err="1" smtClean="0">
                <a:solidFill>
                  <a:srgbClr val="FFFFFF"/>
                </a:solidFill>
                <a:latin typeface="AA Amali" pitchFamily="2" charset="0"/>
                <a:ea typeface="ＭＳ Ｐゴシック" charset="0"/>
                <a:cs typeface="Arial"/>
              </a:rPr>
              <a:t>neg,qjd</a:t>
            </a:r>
            <a:r>
              <a:rPr lang="en-US" sz="4000" b="1" i="1" dirty="0" smtClean="0">
                <a:solidFill>
                  <a:srgbClr val="FFFFFF"/>
                </a:solidFill>
                <a:latin typeface="AA Amali" pitchFamily="2" charset="0"/>
                <a:ea typeface="ＭＳ Ｐゴシック" charset="0"/>
                <a:cs typeface="Arial"/>
              </a:rPr>
              <a:t>  </a:t>
            </a:r>
            <a:r>
              <a:rPr lang="en-US" sz="4000" b="1" i="1" dirty="0" err="1" smtClean="0">
                <a:solidFill>
                  <a:srgbClr val="FFFFFF"/>
                </a:solidFill>
                <a:latin typeface="AA Amali" pitchFamily="2" charset="0"/>
                <a:ea typeface="ＭＳ Ｐゴシック" charset="0"/>
                <a:cs typeface="Arial"/>
              </a:rPr>
              <a:t>f,i</a:t>
            </a:r>
            <a:r>
              <a:rPr lang="en-US" sz="4000" b="1" i="1" dirty="0" smtClean="0">
                <a:solidFill>
                  <a:srgbClr val="FFFFFF"/>
                </a:solidFill>
                <a:latin typeface="AA Amali" pitchFamily="2" charset="0"/>
                <a:ea typeface="ＭＳ Ｐゴシック" charset="0"/>
                <a:cs typeface="Arial"/>
              </a:rPr>
              <a:t> </a:t>
            </a:r>
            <a:r>
              <a:rPr lang="en-US" sz="4000" b="1" i="1" dirty="0" err="1" smtClean="0">
                <a:solidFill>
                  <a:srgbClr val="FFFFFF"/>
                </a:solidFill>
                <a:latin typeface="AA Amali" pitchFamily="2" charset="0"/>
                <a:ea typeface="ＭＳ Ｐゴシック" charset="0"/>
                <a:cs typeface="Arial"/>
              </a:rPr>
              <a:t>lzsia</a:t>
            </a:r>
            <a:r>
              <a:rPr lang="en-US" sz="4000" b="1" i="1" dirty="0" smtClean="0">
                <a:solidFill>
                  <a:srgbClr val="FFFFFF"/>
                </a:solidFill>
                <a:latin typeface="AA Amali" pitchFamily="2" charset="0"/>
                <a:ea typeface="ＭＳ Ｐゴシック" charset="0"/>
                <a:cs typeface="Arial"/>
              </a:rPr>
              <a:t>;=</a:t>
            </a:r>
            <a:r>
              <a:rPr lang="en-US" sz="4000" b="1" i="1" dirty="0" err="1" smtClean="0">
                <a:solidFill>
                  <a:srgbClr val="FFFFFF"/>
                </a:solidFill>
                <a:latin typeface="AA Amali" pitchFamily="2" charset="0"/>
                <a:ea typeface="ＭＳ Ｐゴシック" charset="0"/>
                <a:cs typeface="Arial"/>
              </a:rPr>
              <a:t>iajykafia</a:t>
            </a:r>
            <a:r>
              <a:rPr lang="en-US" sz="4000" b="1" i="1" dirty="0" smtClean="0">
                <a:solidFill>
                  <a:srgbClr val="FFFFFF"/>
                </a:solidFill>
                <a:latin typeface="AA Amali" pitchFamily="2" charset="0"/>
                <a:ea typeface="ＭＳ Ｐゴシック" charset="0"/>
                <a:cs typeface="Arial"/>
              </a:rPr>
              <a:t>  </a:t>
            </a:r>
            <a:r>
              <a:rPr lang="en-US" sz="4000" b="1" i="1" dirty="0" err="1" smtClean="0">
                <a:solidFill>
                  <a:srgbClr val="FFFFFF"/>
                </a:solidFill>
                <a:latin typeface="AA Amali" pitchFamily="2" charset="0"/>
                <a:ea typeface="ＭＳ Ｐゴシック" charset="0"/>
                <a:cs typeface="Arial"/>
              </a:rPr>
              <a:t>mqcd</a:t>
            </a:r>
            <a:r>
              <a:rPr lang="en-US" sz="4000" b="1" i="1" dirty="0" err="1" smtClean="0">
                <a:solidFill>
                  <a:srgbClr val="FFFFFF"/>
                </a:solidFill>
                <a:latin typeface="AA Amali"/>
                <a:ea typeface="ＭＳ Ｐゴシック" charset="0"/>
                <a:cs typeface="Arial"/>
              </a:rPr>
              <a:t>ù</a:t>
            </a:r>
            <a:r>
              <a:rPr lang="en-US" sz="4000" b="1" i="1" dirty="0" smtClean="0">
                <a:solidFill>
                  <a:srgbClr val="FFFFFF"/>
                </a:solidFill>
                <a:latin typeface="AA Amali" pitchFamily="2" charset="0"/>
                <a:ea typeface="ＭＳ Ｐゴシック" charset="0"/>
                <a:cs typeface="Arial"/>
              </a:rPr>
              <a:t> ;</a:t>
            </a:r>
            <a:r>
              <a:rPr lang="en-US" sz="4000" b="1" i="1" dirty="0" err="1" smtClean="0">
                <a:solidFill>
                  <a:srgbClr val="FFFFFF"/>
                </a:solidFill>
                <a:latin typeface="AA Amali" pitchFamily="2" charset="0"/>
                <a:ea typeface="ＭＳ Ｐゴシック" charset="0"/>
                <a:cs typeface="Arial"/>
              </a:rPr>
              <a:t>sfí</a:t>
            </a:r>
            <a:r>
              <a:rPr lang="en-US" sz="4000" b="1" i="1" dirty="0" smtClean="0">
                <a:solidFill>
                  <a:srgbClr val="FFFFFF"/>
                </a:solidFill>
                <a:latin typeface="AA Amali" pitchFamily="2" charset="0"/>
                <a:ea typeface="ＭＳ Ｐゴシック" charset="0"/>
                <a:cs typeface="Arial"/>
              </a:rPr>
              <a:t>'</a:t>
            </a:r>
            <a:endParaRPr lang="en-US" sz="4000" b="1" i="1" dirty="0">
              <a:solidFill>
                <a:srgbClr val="FFFFFF"/>
              </a:solidFill>
              <a:latin typeface="AA Amali" pitchFamily="2" charset="0"/>
              <a:ea typeface="ＭＳ Ｐゴシック" charset="0"/>
              <a:cs typeface="Arial"/>
            </a:endParaRPr>
          </a:p>
        </p:txBody>
      </p:sp>
      <p:sp>
        <p:nvSpPr>
          <p:cNvPr id="260106" name="Text Box 10"/>
          <p:cNvSpPr txBox="1">
            <a:spLocks noChangeArrowheads="1"/>
          </p:cNvSpPr>
          <p:nvPr/>
        </p:nvSpPr>
        <p:spPr bwMode="auto">
          <a:xfrm>
            <a:off x="-76200" y="5943600"/>
            <a:ext cx="4648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dirty="0">
                <a:solidFill>
                  <a:srgbClr val="FFFFFF"/>
                </a:solidFill>
                <a:latin typeface="Arial"/>
                <a:ea typeface="ＭＳ Ｐゴシック" charset="0"/>
                <a:cs typeface="Arial"/>
              </a:rPr>
              <a:t>1 </a:t>
            </a:r>
            <a:r>
              <a:rPr lang="en-US" sz="3200" b="1" dirty="0" err="1" smtClean="0">
                <a:solidFill>
                  <a:srgbClr val="FFFFFF"/>
                </a:solidFill>
                <a:latin typeface="AA Amali" pitchFamily="2" charset="0"/>
                <a:ea typeface="ＭＳ Ｐゴシック" charset="0"/>
                <a:cs typeface="Arial"/>
              </a:rPr>
              <a:t>fldrska;s</a:t>
            </a:r>
            <a:r>
              <a:rPr lang="en-US" sz="3200" b="1" dirty="0" smtClean="0">
                <a:solidFill>
                  <a:srgbClr val="FFFFFF"/>
                </a:solidFill>
                <a:latin typeface="AA Amali" pitchFamily="2" charset="0"/>
                <a:ea typeface="ＭＳ Ｐゴシック" charset="0"/>
                <a:cs typeface="Arial"/>
              </a:rPr>
              <a:t> </a:t>
            </a:r>
            <a:r>
              <a:rPr lang="en-US" sz="3200" b="1" dirty="0">
                <a:solidFill>
                  <a:srgbClr val="FFFFFF"/>
                </a:solidFill>
                <a:latin typeface="Arial"/>
                <a:ea typeface="ＭＳ Ｐゴシック" charset="0"/>
                <a:cs typeface="Arial"/>
              </a:rPr>
              <a:t>5:7 (NIV)</a:t>
            </a:r>
          </a:p>
        </p:txBody>
      </p:sp>
      <p:grpSp>
        <p:nvGrpSpPr>
          <p:cNvPr id="229386" name="Group 11"/>
          <p:cNvGrpSpPr>
            <a:grpSpLocks/>
          </p:cNvGrpSpPr>
          <p:nvPr/>
        </p:nvGrpSpPr>
        <p:grpSpPr bwMode="auto">
          <a:xfrm>
            <a:off x="6899275" y="381000"/>
            <a:ext cx="2244725" cy="3867150"/>
            <a:chOff x="3037" y="674"/>
            <a:chExt cx="1414" cy="2436"/>
          </a:xfrm>
        </p:grpSpPr>
        <p:sp>
          <p:nvSpPr>
            <p:cNvPr id="2293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3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3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3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3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29387" name="Rectangle 17"/>
          <p:cNvSpPr>
            <a:spLocks noGrp="1" noChangeArrowheads="1"/>
          </p:cNvSpPr>
          <p:nvPr>
            <p:ph type="title" idx="4294967295"/>
          </p:nvPr>
        </p:nvSpPr>
        <p:spPr>
          <a:xfrm>
            <a:off x="4648200" y="5867400"/>
            <a:ext cx="4495800" cy="762000"/>
          </a:xfrm>
          <a:solidFill>
            <a:srgbClr val="000000"/>
          </a:solidFill>
        </p:spPr>
        <p:txBody>
          <a:bodyPr/>
          <a:lstStyle/>
          <a:p>
            <a:pPr eaLnBrk="1" hangingPunct="1"/>
            <a:r>
              <a:rPr lang="en-US" altLang="en-US" sz="3600" dirty="0" smtClean="0">
                <a:solidFill>
                  <a:schemeClr val="bg1"/>
                </a:solidFill>
                <a:latin typeface="AA Amali" pitchFamily="2" charset="0"/>
                <a:cs typeface="Arial" pitchFamily="34" charset="0"/>
              </a:rPr>
              <a:t>l=</a:t>
            </a:r>
            <a:r>
              <a:rPr lang="en-US" altLang="en-US" sz="3600" dirty="0" err="1" smtClean="0">
                <a:solidFill>
                  <a:schemeClr val="bg1"/>
                </a:solidFill>
                <a:latin typeface="AA Amali" pitchFamily="2" charset="0"/>
                <a:cs typeface="Arial" pitchFamily="34" charset="0"/>
              </a:rPr>
              <a:t>reish</a:t>
            </a:r>
            <a:endParaRPr lang="en-US" altLang="en-US" sz="3600" dirty="0" smtClean="0">
              <a:solidFill>
                <a:schemeClr val="bg1"/>
              </a:solidFill>
              <a:latin typeface="AA Amali" pitchFamily="2" charset="0"/>
              <a:cs typeface="Arial"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descr="singapore_map.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95400" y="0"/>
            <a:ext cx="30241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8" name="Picture 11" descr="bar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1219200"/>
            <a:ext cx="33909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Picture 10" descr="des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743200"/>
            <a:ext cx="4249738"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1026"/>
          <p:cNvSpPr>
            <a:spLocks noGrp="1" noChangeArrowheads="1"/>
          </p:cNvSpPr>
          <p:nvPr>
            <p:ph type="title"/>
          </p:nvPr>
        </p:nvSpPr>
        <p:spPr>
          <a:xfrm>
            <a:off x="4038600" y="35387"/>
            <a:ext cx="5105400" cy="1143000"/>
          </a:xfrm>
        </p:spPr>
        <p:txBody>
          <a:bodyPr/>
          <a:lstStyle/>
          <a:p>
            <a:pPr eaLnBrk="1" hangingPunct="1"/>
            <a:r>
              <a:rPr lang="en-US" altLang="en-US" b="1" dirty="0" err="1" smtClean="0">
                <a:effectLst/>
                <a:latin typeface="AA Amali" pitchFamily="2" charset="0"/>
              </a:rPr>
              <a:t>isx.mamqref</a:t>
            </a:r>
            <a:r>
              <a:rPr lang="en-SG" b="1" dirty="0">
                <a:effectLst/>
                <a:latin typeface="AA Amali" pitchFamily="2" charset="0"/>
                <a:ea typeface="Calibri"/>
                <a:cs typeface="Times New Roman"/>
              </a:rPr>
              <a:t>õ</a:t>
            </a:r>
            <a:r>
              <a:rPr lang="en-US" altLang="en-US" b="1" dirty="0" smtClean="0">
                <a:effectLst/>
                <a:latin typeface="AA Amali" pitchFamily="2" charset="0"/>
              </a:rPr>
              <a:t> </a:t>
            </a:r>
            <a:r>
              <a:rPr lang="en-US" altLang="en-US" b="1" dirty="0" err="1" smtClean="0">
                <a:effectLst/>
                <a:latin typeface="AA Amali" pitchFamily="2" charset="0"/>
              </a:rPr>
              <a:t>iodpdr</a:t>
            </a:r>
            <a:r>
              <a:rPr lang="en-US" altLang="en-US" b="1" dirty="0" smtClean="0">
                <a:effectLst/>
                <a:latin typeface="AA Amali" pitchFamily="2" charset="0"/>
              </a:rPr>
              <a:t> m%;</a:t>
            </a:r>
            <a:r>
              <a:rPr lang="en-US" altLang="en-US" b="1" dirty="0" err="1" smtClean="0">
                <a:effectLst/>
                <a:latin typeface="AA Amali" pitchFamily="2" charset="0"/>
              </a:rPr>
              <a:t>sm;a;s</a:t>
            </a:r>
            <a:endParaRPr lang="en-US" altLang="en-US" b="1" dirty="0" smtClean="0">
              <a:effectLst/>
              <a:latin typeface="AA Amali" pitchFamily="2" charset="0"/>
            </a:endParaRPr>
          </a:p>
        </p:txBody>
      </p:sp>
      <p:pic>
        <p:nvPicPr>
          <p:cNvPr id="198661" name="Picture 1037" descr="work_mai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3763" y="2057400"/>
            <a:ext cx="16129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Picture 1039" descr="sg35">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295900"/>
            <a:ext cx="2667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3" name="Picture 1042" descr="corporate_work_man">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13125" y="5589588"/>
            <a:ext cx="13811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11" descr="Singapore-Airlines-A380-Singapore-Sitting-on-Jet.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13716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5" name="Picture 12" descr="Work-Life7_singapore.jpg"/>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897438" y="3352800"/>
            <a:ext cx="424656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6" name="Picture 1041" descr="singapore1">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3788" y="4724400"/>
            <a:ext cx="18557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b="1">
              <a:solidFill>
                <a:srgbClr val="000000"/>
              </a:solidFill>
              <a:latin typeface="Arial" pitchFamily="34" charset="0"/>
              <a:cs typeface="Arial" pitchFamily="34" charset="0"/>
            </a:endParaRPr>
          </a:p>
        </p:txBody>
      </p:sp>
      <p:pic>
        <p:nvPicPr>
          <p:cNvPr id="231426" name="Picture 3" descr="OMSSO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4"/>
          <p:cNvSpPr>
            <a:spLocks noGrp="1" noChangeArrowheads="1"/>
          </p:cNvSpPr>
          <p:nvPr>
            <p:ph type="title" idx="4294967295"/>
          </p:nvPr>
        </p:nvSpPr>
        <p:spPr>
          <a:xfrm>
            <a:off x="762000" y="0"/>
            <a:ext cx="7772400" cy="549275"/>
          </a:xfrm>
        </p:spPr>
        <p:txBody>
          <a:bodyPr/>
          <a:lstStyle/>
          <a:p>
            <a:pPr eaLnBrk="1" hangingPunct="1"/>
            <a:r>
              <a:rPr lang="en-US" altLang="en-US" b="1" dirty="0" err="1" smtClean="0">
                <a:latin typeface="AA Amali" pitchFamily="2" charset="0"/>
                <a:cs typeface="Arial" pitchFamily="34" charset="0"/>
              </a:rPr>
              <a:t>weoys,af,a</a:t>
            </a:r>
            <a:r>
              <a:rPr lang="en-US" altLang="en-US" b="1" dirty="0" smtClean="0">
                <a:latin typeface="AA Amali" pitchFamily="2" charset="0"/>
                <a:cs typeface="Arial" pitchFamily="34" charset="0"/>
              </a:rPr>
              <a:t> </a:t>
            </a:r>
            <a:r>
              <a:rPr lang="en-US" altLang="en-US" b="1" dirty="0" err="1" smtClean="0">
                <a:latin typeface="AA Amali" pitchFamily="2" charset="0"/>
                <a:cs typeface="Arial" pitchFamily="34" charset="0"/>
              </a:rPr>
              <a:t>neg,q</a:t>
            </a:r>
            <a:r>
              <a:rPr lang="en-US" altLang="en-US" b="1" dirty="0" smtClean="0">
                <a:latin typeface="AA Amali" pitchFamily="2" charset="0"/>
                <a:cs typeface="Arial" pitchFamily="34" charset="0"/>
              </a:rPr>
              <a:t> </a:t>
            </a:r>
            <a:r>
              <a:rPr lang="en-US" altLang="en-US" b="1" dirty="0" err="1" smtClean="0">
                <a:latin typeface="AA Amali" pitchFamily="2" charset="0"/>
                <a:cs typeface="Arial" pitchFamily="34" charset="0"/>
              </a:rPr>
              <a:t>meáhdfKda</a:t>
            </a:r>
            <a:endParaRPr lang="en-US" altLang="en-US" b="1" dirty="0" smtClean="0">
              <a:latin typeface="AA Amali" pitchFamily="2" charset="0"/>
              <a:cs typeface="Arial"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xfrm>
            <a:off x="914400" y="0"/>
            <a:ext cx="8229600" cy="1143000"/>
          </a:xfrm>
          <a:solidFill>
            <a:srgbClr val="0000FF"/>
          </a:solidFill>
        </p:spPr>
        <p:txBody>
          <a:bodyPr/>
          <a:lstStyle/>
          <a:p>
            <a:pPr eaLnBrk="1" hangingPunct="1"/>
            <a:r>
              <a:rPr lang="en-US" altLang="en-US" dirty="0" err="1" smtClean="0">
                <a:solidFill>
                  <a:schemeClr val="tx1"/>
                </a:solidFill>
                <a:latin typeface="AA Amali" pitchFamily="2" charset="0"/>
              </a:rPr>
              <a:t>mdial</a:t>
            </a:r>
            <a:r>
              <a:rPr lang="en-US" altLang="en-US" dirty="0" smtClean="0">
                <a:solidFill>
                  <a:schemeClr val="tx1"/>
                </a:solidFill>
                <a:latin typeface="AA Amali" pitchFamily="2" charset="0"/>
              </a:rPr>
              <a:t>= </a:t>
            </a:r>
            <a:r>
              <a:rPr lang="en-US" altLang="en-US" dirty="0" err="1" smtClean="0">
                <a:solidFill>
                  <a:schemeClr val="tx1"/>
                </a:solidFill>
                <a:latin typeface="AA Amali" pitchFamily="2" charset="0"/>
              </a:rPr>
              <a:t>neg,qjd</a:t>
            </a:r>
            <a:endParaRPr lang="en-US" altLang="en-US" dirty="0" smtClean="0">
              <a:solidFill>
                <a:schemeClr val="tx1"/>
              </a:solidFill>
              <a:latin typeface="AA Amali" pitchFamily="2" charset="0"/>
            </a:endParaRPr>
          </a:p>
        </p:txBody>
      </p:sp>
      <p:pic>
        <p:nvPicPr>
          <p:cNvPr id="233475" name="Picture 11" descr="lam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6" name="Picture 1" descr="lam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844675"/>
            <a:ext cx="3576638"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3" descr="John Baptist Look Lamb of God.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924300" y="3721100"/>
            <a:ext cx="459105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3924300" y="1066800"/>
            <a:ext cx="5219699" cy="2895600"/>
          </a:xfrm>
          <a:prstGeom prst="rect">
            <a:avLst/>
          </a:prstGeom>
          <a:solidFill>
            <a:srgbClr val="0000FF"/>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3200" b="1" dirty="0">
                <a:solidFill>
                  <a:srgbClr val="FFFFFF"/>
                </a:solidFill>
                <a:effectLst>
                  <a:outerShdw blurRad="38100" dist="38100" dir="2700000" algn="tl">
                    <a:srgbClr val="000000"/>
                  </a:outerShdw>
                </a:effectLst>
                <a:latin typeface="Arial" pitchFamily="34" charset="0"/>
              </a:rPr>
              <a:t>"</a:t>
            </a:r>
            <a:r>
              <a:rPr lang="en-US" altLang="en-US" sz="3200" b="1" dirty="0" err="1" smtClean="0">
                <a:solidFill>
                  <a:srgbClr val="FFFFFF"/>
                </a:solidFill>
                <a:effectLst>
                  <a:outerShdw blurRad="38100" dist="38100" dir="2700000" algn="tl">
                    <a:srgbClr val="000000"/>
                  </a:outerShdw>
                </a:effectLst>
                <a:latin typeface="AA Amali" pitchFamily="2" charset="0"/>
              </a:rPr>
              <a:t>miq</a:t>
            </a:r>
            <a:r>
              <a:rPr lang="en-US" altLang="en-US" sz="3200" b="1" dirty="0" smtClean="0">
                <a:solidFill>
                  <a:srgbClr val="FFFFFF"/>
                </a:solidFill>
                <a:effectLst>
                  <a:outerShdw blurRad="38100" dist="38100" dir="2700000" algn="tl">
                    <a:srgbClr val="000000"/>
                  </a:outerShdw>
                </a:effectLst>
                <a:latin typeface="AMILA"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osk</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fhdyka</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f;f</a:t>
            </a:r>
            <a:r>
              <a:rPr lang="en-US" altLang="en-US" sz="3200" b="1" dirty="0" err="1" smtClean="0">
                <a:solidFill>
                  <a:srgbClr val="FFFFFF"/>
                </a:solidFill>
                <a:effectLst>
                  <a:outerShdw blurRad="38100" dist="38100" dir="2700000" algn="tl">
                    <a:srgbClr val="000000"/>
                  </a:outerShdw>
                </a:effectLst>
                <a:latin typeface="AA Amali"/>
              </a:rPr>
              <a:t>ï</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fhaiqia</a:t>
            </a:r>
            <a:endParaRPr lang="en-US" altLang="en-US" sz="3200" b="1" dirty="0">
              <a:solidFill>
                <a:srgbClr val="FFFFFF"/>
              </a:solidFill>
              <a:effectLst>
                <a:outerShdw blurRad="38100" dist="38100" dir="2700000" algn="tl">
                  <a:srgbClr val="000000"/>
                </a:outerShdw>
              </a:effectLst>
              <a:latin typeface="AA Amali" pitchFamily="2" charset="0"/>
            </a:endParaRPr>
          </a:p>
          <a:p>
            <a:pPr algn="ctr" eaLnBrk="1" hangingPunct="1"/>
            <a:r>
              <a:rPr lang="en-US" altLang="en-US" sz="3200" b="1" dirty="0" err="1" smtClean="0">
                <a:solidFill>
                  <a:srgbClr val="FFFFFF"/>
                </a:solidFill>
                <a:effectLst>
                  <a:outerShdw blurRad="38100" dist="38100" dir="2700000" algn="tl">
                    <a:srgbClr val="000000"/>
                  </a:outerShdw>
                </a:effectLst>
                <a:latin typeface="AA Amali" pitchFamily="2" charset="0"/>
              </a:rPr>
              <a:t>jykafia</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ud</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fj;g</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jÙkq</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oel</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fukak</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f,dalfha</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mdmh</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a:solidFill>
                  <a:srgbClr val="FFFFFF"/>
                </a:solidFill>
                <a:effectLst>
                  <a:outerShdw blurRad="38100" dist="38100" dir="2700000" algn="tl">
                    <a:srgbClr val="000000"/>
                  </a:outerShdw>
                </a:effectLst>
                <a:latin typeface="AA Amali" pitchFamily="2" charset="0"/>
              </a:rPr>
              <a:t>≥</a:t>
            </a:r>
            <a:r>
              <a:rPr lang="en-US" altLang="en-US" sz="3200" b="1" dirty="0" err="1" smtClean="0">
                <a:solidFill>
                  <a:srgbClr val="FFFFFF"/>
                </a:solidFill>
                <a:effectLst>
                  <a:outerShdw blurRad="38100" dist="38100" dir="2700000" algn="tl">
                    <a:srgbClr val="000000"/>
                  </a:outerShdw>
                </a:effectLst>
                <a:latin typeface="AA Amali" pitchFamily="2" charset="0"/>
              </a:rPr>
              <a:t>r,k</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fo</a:t>
            </a:r>
            <a:r>
              <a:rPr lang="en-US" altLang="en-US" sz="3200" b="1" dirty="0" err="1" smtClean="0">
                <a:solidFill>
                  <a:srgbClr val="FFFFFF"/>
                </a:solidFill>
                <a:effectLst>
                  <a:outerShdw blurRad="38100" dist="38100" dir="2700000" algn="tl">
                    <a:srgbClr val="000000"/>
                  </a:outerShdw>
                </a:effectLst>
                <a:latin typeface="AA Amali"/>
              </a:rPr>
              <a:t>ú</a:t>
            </a:r>
            <a:r>
              <a:rPr lang="en-US" altLang="en-US" sz="3200" b="1" dirty="0" err="1" smtClean="0">
                <a:solidFill>
                  <a:srgbClr val="FFFFFF"/>
                </a:solidFill>
                <a:effectLst>
                  <a:outerShdw blurRad="38100" dist="38100" dir="2700000" algn="tl">
                    <a:srgbClr val="000000"/>
                  </a:outerShdw>
                </a:effectLst>
                <a:latin typeface="AA Amali" pitchFamily="2" charset="0"/>
              </a:rPr>
              <a:t>hka</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jykafiaf.a</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negM</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fmda;lhdfKda</a:t>
            </a:r>
            <a:r>
              <a:rPr lang="en-US" altLang="en-US" sz="3200" b="1" dirty="0" smtClean="0">
                <a:solidFill>
                  <a:srgbClr val="FFFFFF"/>
                </a:solidFill>
                <a:effectLst>
                  <a:outerShdw blurRad="38100" dist="38100" dir="2700000" algn="tl">
                    <a:srgbClr val="000000"/>
                  </a:outerShdw>
                </a:effectLst>
                <a:latin typeface="AA Amali" pitchFamily="2" charset="0"/>
              </a:rPr>
              <a:t> </a:t>
            </a:r>
            <a:r>
              <a:rPr lang="en-US" altLang="en-US" sz="3200" b="1" dirty="0" smtClean="0">
                <a:solidFill>
                  <a:srgbClr val="FFFFFF"/>
                </a:solidFill>
                <a:effectLst>
                  <a:outerShdw blurRad="38100" dist="38100" dir="2700000" algn="tl">
                    <a:srgbClr val="000000"/>
                  </a:outerShdw>
                </a:effectLst>
                <a:latin typeface="Arial" pitchFamily="34" charset="0"/>
              </a:rPr>
              <a:t>" (</a:t>
            </a:r>
            <a:r>
              <a:rPr lang="en-US" altLang="en-US" sz="3200" b="1" dirty="0" err="1" smtClean="0">
                <a:solidFill>
                  <a:srgbClr val="FFFFFF"/>
                </a:solidFill>
                <a:effectLst>
                  <a:outerShdw blurRad="38100" dist="38100" dir="2700000" algn="tl">
                    <a:srgbClr val="000000"/>
                  </a:outerShdw>
                </a:effectLst>
                <a:latin typeface="AA Amali" pitchFamily="2" charset="0"/>
              </a:rPr>
              <a:t>fhdyka</a:t>
            </a:r>
            <a:r>
              <a:rPr lang="en-US" altLang="en-US" sz="3200" b="1" dirty="0" smtClean="0">
                <a:solidFill>
                  <a:srgbClr val="FFFFFF"/>
                </a:solidFill>
                <a:effectLst>
                  <a:outerShdw blurRad="38100" dist="38100" dir="2700000" algn="tl">
                    <a:srgbClr val="000000"/>
                  </a:outerShdw>
                </a:effectLst>
                <a:latin typeface="Arial" pitchFamily="34" charset="0"/>
              </a:rPr>
              <a:t> </a:t>
            </a:r>
            <a:r>
              <a:rPr lang="en-US" altLang="en-US" sz="3200" b="1" dirty="0">
                <a:solidFill>
                  <a:srgbClr val="FFFFFF"/>
                </a:solidFill>
                <a:effectLst>
                  <a:outerShdw blurRad="38100" dist="38100" dir="2700000" algn="tl">
                    <a:srgbClr val="000000"/>
                  </a:outerShdw>
                </a:effectLst>
                <a:latin typeface="Arial" pitchFamily="34" charset="0"/>
              </a:rPr>
              <a:t>1:29)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20838"/>
                                        </p:tgtEl>
                                        <p:attrNameLst>
                                          <p:attrName>style.visibility</p:attrName>
                                        </p:attrNameLst>
                                      </p:cBhvr>
                                      <p:to>
                                        <p:strVal val="visible"/>
                                      </p:to>
                                    </p:set>
                                    <p:animEffect transition="in" filter="circle(in)">
                                      <p:cBhvr>
                                        <p:cTn id="10" dur="2000"/>
                                        <p:tgtEl>
                                          <p:spTgt spid="120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NPSST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7"/>
              </a:srgbClr>
            </a:outerShdw>
          </a:effectLst>
        </p:spPr>
        <p:txBody>
          <a:bodyPr/>
          <a:lstStyle/>
          <a:p>
            <a:pPr eaLnBrk="1" hangingPunct="1"/>
            <a:r>
              <a:rPr lang="en-US" altLang="ja-JP" b="1" dirty="0" smtClean="0">
                <a:solidFill>
                  <a:schemeClr val="bg1"/>
                </a:solidFill>
                <a:latin typeface="Arial" pitchFamily="34" charset="0"/>
                <a:cs typeface="Arial" pitchFamily="34" charset="0"/>
              </a:rPr>
              <a:t>“</a:t>
            </a:r>
            <a:r>
              <a:rPr lang="en-US" altLang="en-US" b="1" dirty="0" err="1" smtClean="0">
                <a:solidFill>
                  <a:schemeClr val="bg1"/>
                </a:solidFill>
                <a:latin typeface="AA Amali" pitchFamily="2" charset="0"/>
                <a:cs typeface="Arial" pitchFamily="34" charset="0"/>
              </a:rPr>
              <a:t>fïs</a:t>
            </a:r>
            <a:r>
              <a:rPr lang="en-US" altLang="en-US" b="1" dirty="0" smtClean="0">
                <a:solidFill>
                  <a:schemeClr val="bg1"/>
                </a:solidFill>
                <a:latin typeface="AA Amali" pitchFamily="2" charset="0"/>
                <a:cs typeface="Arial" pitchFamily="34" charset="0"/>
              </a:rPr>
              <a:t> </a:t>
            </a:r>
            <a:r>
              <a:rPr lang="en-US" altLang="en-US" b="1" dirty="0" err="1" smtClean="0">
                <a:solidFill>
                  <a:schemeClr val="bg1"/>
                </a:solidFill>
                <a:latin typeface="AA Amali" pitchFamily="2" charset="0"/>
                <a:cs typeface="Arial" pitchFamily="34" charset="0"/>
              </a:rPr>
              <a:t>uf.a</a:t>
            </a:r>
            <a:r>
              <a:rPr lang="en-US" altLang="en-US" b="1" dirty="0" smtClean="0">
                <a:solidFill>
                  <a:schemeClr val="bg1"/>
                </a:solidFill>
                <a:latin typeface="AA Amali" pitchFamily="2" charset="0"/>
                <a:cs typeface="Arial" pitchFamily="34" charset="0"/>
              </a:rPr>
              <a:t> </a:t>
            </a:r>
            <a:r>
              <a:rPr lang="en-US" altLang="en-US" b="1" dirty="0" err="1" smtClean="0">
                <a:solidFill>
                  <a:schemeClr val="bg1"/>
                </a:solidFill>
                <a:latin typeface="AA Amali" pitchFamily="2" charset="0"/>
                <a:cs typeface="Arial" pitchFamily="34" charset="0"/>
              </a:rPr>
              <a:t>isrerh</a:t>
            </a:r>
            <a:r>
              <a:rPr lang="en-US" altLang="en-US" b="1" dirty="0" smtClean="0">
                <a:solidFill>
                  <a:schemeClr val="bg1"/>
                </a:solidFill>
                <a:latin typeface="Arial" pitchFamily="34" charset="0"/>
                <a:cs typeface="Arial" pitchFamily="34" charset="0"/>
              </a:rPr>
              <a:t>…</a:t>
            </a:r>
            <a:r>
              <a:rPr lang="en-US" altLang="ja-JP" b="1" dirty="0" smtClean="0">
                <a:solidFill>
                  <a:schemeClr val="bg1"/>
                </a:solidFill>
                <a:latin typeface="Arial" pitchFamily="34" charset="0"/>
                <a:cs typeface="Arial" pitchFamily="34" charset="0"/>
              </a:rPr>
              <a:t>"</a:t>
            </a:r>
            <a:endParaRPr lang="en-US" altLang="en-US" dirty="0" smtClean="0">
              <a:latin typeface="Arial" pitchFamily="34" charset="0"/>
              <a:cs typeface="Arial"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descr="angel-of-death-colored-bible-passov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0"/>
            <a:ext cx="58674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0" name="Title 2"/>
          <p:cNvSpPr>
            <a:spLocks noGrp="1"/>
          </p:cNvSpPr>
          <p:nvPr>
            <p:ph type="title" idx="4294967295"/>
          </p:nvPr>
        </p:nvSpPr>
        <p:spPr>
          <a:xfrm>
            <a:off x="152400" y="152400"/>
            <a:ext cx="2971800" cy="6705600"/>
          </a:xfrm>
        </p:spPr>
        <p:txBody>
          <a:bodyPr/>
          <a:lstStyle/>
          <a:p>
            <a:r>
              <a:rPr lang="en-US" altLang="en-US" dirty="0" err="1" smtClean="0">
                <a:solidFill>
                  <a:srgbClr val="FFFFFF"/>
                </a:solidFill>
                <a:latin typeface="AA Amali" pitchFamily="2" charset="0"/>
                <a:cs typeface="Arial" pitchFamily="34" charset="0"/>
              </a:rPr>
              <a:t>urKfha</a:t>
            </a:r>
            <a:r>
              <a:rPr lang="en-US" altLang="en-US" dirty="0" smtClean="0">
                <a:solidFill>
                  <a:srgbClr val="FFFFFF"/>
                </a:solidFill>
                <a:latin typeface="AA Amali" pitchFamily="2" charset="0"/>
                <a:cs typeface="Arial" pitchFamily="34" charset="0"/>
              </a:rPr>
              <a:t> </a:t>
            </a:r>
            <a:r>
              <a:rPr lang="en-US" altLang="en-US" dirty="0" err="1" smtClean="0">
                <a:solidFill>
                  <a:srgbClr val="FFFFFF"/>
                </a:solidFill>
                <a:latin typeface="AA Amali" pitchFamily="2" charset="0"/>
                <a:cs typeface="Arial" pitchFamily="34" charset="0"/>
              </a:rPr>
              <a:t>foaj</a:t>
            </a:r>
            <a:r>
              <a:rPr lang="en-US" altLang="en-US" dirty="0" smtClean="0">
                <a:solidFill>
                  <a:srgbClr val="FFFFFF"/>
                </a:solidFill>
                <a:latin typeface="AA Amali"/>
                <a:cs typeface="Arial" pitchFamily="34" charset="0"/>
              </a:rPr>
              <a:t>≥</a:t>
            </a:r>
            <a:r>
              <a:rPr lang="en-US" altLang="en-US" dirty="0" smtClean="0">
                <a:solidFill>
                  <a:srgbClr val="FFFFFF"/>
                </a:solidFill>
                <a:latin typeface="AA Amali" pitchFamily="2" charset="0"/>
                <a:cs typeface="Arial" pitchFamily="34" charset="0"/>
              </a:rPr>
              <a:t>;</a:t>
            </a:r>
            <a:r>
              <a:rPr lang="en-US" altLang="en-US" dirty="0" err="1" smtClean="0">
                <a:solidFill>
                  <a:srgbClr val="FFFFFF"/>
                </a:solidFill>
                <a:latin typeface="AA Amali" pitchFamily="2" charset="0"/>
                <a:cs typeface="Arial" pitchFamily="34" charset="0"/>
              </a:rPr>
              <a:t>hd</a:t>
            </a:r>
            <a:r>
              <a:rPr lang="en-US" altLang="en-US" dirty="0" smtClean="0">
                <a:solidFill>
                  <a:srgbClr val="FFFFFF"/>
                </a:solidFill>
                <a:latin typeface="AA Amali" pitchFamily="2" charset="0"/>
                <a:cs typeface="Arial" pitchFamily="34" charset="0"/>
              </a:rPr>
              <a:t> </a:t>
            </a:r>
            <a:r>
              <a:rPr lang="en-US" altLang="en-US" dirty="0" err="1" smtClean="0">
                <a:solidFill>
                  <a:srgbClr val="FFFFFF"/>
                </a:solidFill>
                <a:latin typeface="AA Amali" pitchFamily="2" charset="0"/>
                <a:cs typeface="Arial" pitchFamily="34" charset="0"/>
              </a:rPr>
              <a:t>fodrj,ays</a:t>
            </a:r>
            <a:r>
              <a:rPr lang="en-US" altLang="en-US" dirty="0" smtClean="0">
                <a:solidFill>
                  <a:srgbClr val="FFFFFF"/>
                </a:solidFill>
                <a:latin typeface="AA Amali" pitchFamily="2" charset="0"/>
                <a:cs typeface="Arial" pitchFamily="34" charset="0"/>
              </a:rPr>
              <a:t> </a:t>
            </a:r>
            <a:r>
              <a:rPr lang="en-US" altLang="en-US" dirty="0" err="1" smtClean="0">
                <a:solidFill>
                  <a:srgbClr val="FFFFFF"/>
                </a:solidFill>
                <a:latin typeface="AA Amali" pitchFamily="2" charset="0"/>
                <a:cs typeface="Arial" pitchFamily="34" charset="0"/>
              </a:rPr>
              <a:t>f,a</a:t>
            </a:r>
            <a:r>
              <a:rPr lang="en-US" altLang="en-US" dirty="0" smtClean="0">
                <a:solidFill>
                  <a:srgbClr val="FFFFFF"/>
                </a:solidFill>
                <a:latin typeface="AA Amali" pitchFamily="2" charset="0"/>
                <a:cs typeface="Arial" pitchFamily="34" charset="0"/>
              </a:rPr>
              <a:t> ;</a:t>
            </a:r>
            <a:r>
              <a:rPr lang="en-US" altLang="en-US" dirty="0" err="1" smtClean="0">
                <a:solidFill>
                  <a:srgbClr val="FFFFFF"/>
                </a:solidFill>
                <a:latin typeface="AA Amali" pitchFamily="2" charset="0"/>
                <a:cs typeface="Arial" pitchFamily="34" charset="0"/>
              </a:rPr>
              <a:t>jrd</a:t>
            </a:r>
            <a:r>
              <a:rPr lang="en-US" altLang="en-US" dirty="0" smtClean="0">
                <a:solidFill>
                  <a:srgbClr val="FFFFFF"/>
                </a:solidFill>
                <a:latin typeface="AA Amali" pitchFamily="2" charset="0"/>
                <a:cs typeface="Arial" pitchFamily="34" charset="0"/>
              </a:rPr>
              <a:t> </a:t>
            </a:r>
            <a:r>
              <a:rPr lang="en-US" altLang="en-US" dirty="0" err="1" smtClean="0">
                <a:solidFill>
                  <a:srgbClr val="FFFFFF"/>
                </a:solidFill>
                <a:latin typeface="AA Amali" pitchFamily="2" charset="0"/>
                <a:cs typeface="Arial" pitchFamily="34" charset="0"/>
              </a:rPr>
              <a:t>we;s</a:t>
            </a:r>
            <a:r>
              <a:rPr lang="en-US" altLang="en-US" dirty="0" smtClean="0">
                <a:solidFill>
                  <a:srgbClr val="FFFFFF"/>
                </a:solidFill>
                <a:latin typeface="AA Amali" pitchFamily="2" charset="0"/>
                <a:cs typeface="Arial" pitchFamily="34" charset="0"/>
              </a:rPr>
              <a:t> </a:t>
            </a:r>
            <a:r>
              <a:rPr lang="en-US" altLang="en-US" dirty="0" err="1" smtClean="0">
                <a:solidFill>
                  <a:srgbClr val="FFFFFF"/>
                </a:solidFill>
                <a:latin typeface="AA Amali" pitchFamily="2" charset="0"/>
                <a:cs typeface="Arial" pitchFamily="34" charset="0"/>
              </a:rPr>
              <a:t>ksfjia</a:t>
            </a:r>
            <a:r>
              <a:rPr lang="en-US" altLang="en-US" dirty="0" smtClean="0">
                <a:solidFill>
                  <a:srgbClr val="FFFFFF"/>
                </a:solidFill>
                <a:latin typeface="AA Amali" pitchFamily="2" charset="0"/>
                <a:cs typeface="Arial" pitchFamily="34" charset="0"/>
              </a:rPr>
              <a:t> </a:t>
            </a:r>
            <a:r>
              <a:rPr lang="en-US" altLang="en-US" dirty="0" err="1" smtClean="0">
                <a:solidFill>
                  <a:srgbClr val="FFFFFF"/>
                </a:solidFill>
                <a:latin typeface="AA Amali" pitchFamily="2" charset="0"/>
                <a:cs typeface="Arial" pitchFamily="34" charset="0"/>
              </a:rPr>
              <a:t>miq</a:t>
            </a:r>
            <a:r>
              <a:rPr lang="en-US" altLang="en-US" dirty="0" smtClean="0">
                <a:solidFill>
                  <a:srgbClr val="FFFFFF"/>
                </a:solidFill>
                <a:latin typeface="AA Amali" pitchFamily="2" charset="0"/>
                <a:cs typeface="Arial" pitchFamily="34" charset="0"/>
              </a:rPr>
              <a:t> </a:t>
            </a:r>
            <a:r>
              <a:rPr lang="en-US" altLang="en-US" dirty="0" err="1" smtClean="0">
                <a:solidFill>
                  <a:srgbClr val="FFFFFF"/>
                </a:solidFill>
                <a:latin typeface="AA Amali" pitchFamily="2" charset="0"/>
                <a:cs typeface="Arial" pitchFamily="34" charset="0"/>
              </a:rPr>
              <a:t>lr</a:t>
            </a:r>
            <a:r>
              <a:rPr lang="en-US" altLang="en-US" dirty="0" smtClean="0">
                <a:solidFill>
                  <a:srgbClr val="FFFFFF"/>
                </a:solidFill>
                <a:latin typeface="AA Amali" pitchFamily="2" charset="0"/>
                <a:cs typeface="Arial" pitchFamily="34" charset="0"/>
              </a:rPr>
              <a:t> .shy'</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19200" y="2057400"/>
            <a:ext cx="2895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sp>
        <p:nvSpPr>
          <p:cNvPr id="263174" name="Text Box 6"/>
          <p:cNvSpPr txBox="1">
            <a:spLocks noChangeArrowheads="1"/>
          </p:cNvSpPr>
          <p:nvPr/>
        </p:nvSpPr>
        <p:spPr bwMode="auto">
          <a:xfrm>
            <a:off x="1042988" y="76200"/>
            <a:ext cx="3071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800" b="1" dirty="0" err="1" smtClean="0">
                <a:solidFill>
                  <a:srgbClr val="FFFFFF"/>
                </a:solidFill>
                <a:latin typeface="AA Amali" pitchFamily="2" charset="0"/>
                <a:cs typeface="Arial" pitchFamily="34" charset="0"/>
              </a:rPr>
              <a:t>kslauhdu</a:t>
            </a:r>
            <a:r>
              <a:rPr lang="en-US" altLang="en-US" sz="2800" b="1" dirty="0" smtClean="0">
                <a:solidFill>
                  <a:srgbClr val="FFFFFF"/>
                </a:solidFill>
                <a:latin typeface="AA Amali" pitchFamily="2" charset="0"/>
                <a:cs typeface="Arial" pitchFamily="34" charset="0"/>
              </a:rPr>
              <a:t> </a:t>
            </a:r>
            <a:r>
              <a:rPr lang="en-US" altLang="en-US" sz="2800" b="1" dirty="0" err="1" smtClean="0">
                <a:solidFill>
                  <a:srgbClr val="FFFFFF"/>
                </a:solidFill>
                <a:latin typeface="AA Amali" pitchFamily="2" charset="0"/>
                <a:cs typeface="Arial" pitchFamily="34" charset="0"/>
              </a:rPr>
              <a:t>fjhs</a:t>
            </a:r>
            <a:r>
              <a:rPr lang="en-US" altLang="en-US" sz="2800" b="1" dirty="0" smtClean="0">
                <a:solidFill>
                  <a:srgbClr val="FFFFFF"/>
                </a:solidFill>
                <a:latin typeface="AA Amali" pitchFamily="2" charset="0"/>
                <a:cs typeface="Arial" pitchFamily="34" charset="0"/>
              </a:rPr>
              <a:t> </a:t>
            </a:r>
            <a:r>
              <a:rPr lang="en-US" altLang="en-US" sz="2800" b="1" dirty="0" err="1" smtClean="0">
                <a:solidFill>
                  <a:srgbClr val="FFFFFF"/>
                </a:solidFill>
                <a:latin typeface="AA Amali" pitchFamily="2" charset="0"/>
                <a:cs typeface="Arial" pitchFamily="34" charset="0"/>
              </a:rPr>
              <a:t>mrK</a:t>
            </a:r>
            <a:r>
              <a:rPr lang="en-US" altLang="en-US" sz="2800" b="1" dirty="0" smtClean="0">
                <a:solidFill>
                  <a:srgbClr val="FFFFFF"/>
                </a:solidFill>
                <a:latin typeface="AA Amali" pitchFamily="2" charset="0"/>
                <a:cs typeface="Arial" pitchFamily="34" charset="0"/>
              </a:rPr>
              <a:t> .</a:t>
            </a:r>
            <a:r>
              <a:rPr lang="en-US" altLang="en-US" sz="2800" b="1" dirty="0" err="1" smtClean="0">
                <a:solidFill>
                  <a:srgbClr val="FFFFFF"/>
                </a:solidFill>
                <a:latin typeface="AA Amali" pitchFamily="2" charset="0"/>
                <a:cs typeface="Arial" pitchFamily="34" charset="0"/>
              </a:rPr>
              <a:t>súiqu</a:t>
            </a:r>
            <a:endParaRPr lang="en-US" altLang="en-US" sz="2800" b="1" dirty="0">
              <a:solidFill>
                <a:srgbClr val="FFFFFF"/>
              </a:solidFill>
              <a:latin typeface="AA Amali" pitchFamily="2" charset="0"/>
              <a:cs typeface="Arial" pitchFamily="34" charset="0"/>
            </a:endParaRPr>
          </a:p>
        </p:txBody>
      </p:sp>
      <p:sp>
        <p:nvSpPr>
          <p:cNvPr id="2385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sp>
        <p:nvSpPr>
          <p:cNvPr id="263178" name="Text Box 10"/>
          <p:cNvSpPr txBox="1">
            <a:spLocks noChangeArrowheads="1"/>
          </p:cNvSpPr>
          <p:nvPr/>
        </p:nvSpPr>
        <p:spPr bwMode="auto">
          <a:xfrm>
            <a:off x="4876800" y="76200"/>
            <a:ext cx="2819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800" b="1" dirty="0" smtClean="0">
                <a:solidFill>
                  <a:srgbClr val="FFFFFF"/>
                </a:solidFill>
                <a:latin typeface="AA Amali" pitchFamily="2" charset="0"/>
                <a:cs typeface="Arial" pitchFamily="34" charset="0"/>
              </a:rPr>
              <a:t>l=</a:t>
            </a:r>
            <a:r>
              <a:rPr lang="en-US" altLang="en-US" sz="2800" b="1" dirty="0" err="1" smtClean="0">
                <a:solidFill>
                  <a:srgbClr val="FFFFFF"/>
                </a:solidFill>
                <a:latin typeface="AA Amali" pitchFamily="2" charset="0"/>
                <a:cs typeface="Arial" pitchFamily="34" charset="0"/>
              </a:rPr>
              <a:t>reish</a:t>
            </a:r>
            <a:r>
              <a:rPr lang="en-US" altLang="en-US" sz="2800" b="1" dirty="0" smtClean="0">
                <a:solidFill>
                  <a:srgbClr val="FFFFFF"/>
                </a:solidFill>
                <a:latin typeface="AA Amali" pitchFamily="2" charset="0"/>
                <a:cs typeface="Arial" pitchFamily="34" charset="0"/>
              </a:rPr>
              <a:t> </a:t>
            </a:r>
            <a:r>
              <a:rPr lang="en-US" altLang="en-US" sz="2800" b="1" dirty="0" err="1" smtClean="0">
                <a:solidFill>
                  <a:srgbClr val="FFFFFF"/>
                </a:solidFill>
                <a:latin typeface="AA Amali" pitchFamily="2" charset="0"/>
                <a:cs typeface="Arial" pitchFamily="34" charset="0"/>
              </a:rPr>
              <a:t>fjhs</a:t>
            </a:r>
            <a:r>
              <a:rPr lang="en-US" altLang="en-US" sz="2800" b="1" dirty="0" smtClean="0">
                <a:solidFill>
                  <a:srgbClr val="FFFFFF"/>
                </a:solidFill>
                <a:latin typeface="AA Amali" pitchFamily="2" charset="0"/>
                <a:cs typeface="Arial" pitchFamily="34" charset="0"/>
              </a:rPr>
              <a:t> </a:t>
            </a:r>
            <a:r>
              <a:rPr lang="en-US" altLang="en-US" sz="2800" b="1" dirty="0" err="1" smtClean="0">
                <a:solidFill>
                  <a:srgbClr val="FFFFFF"/>
                </a:solidFill>
                <a:latin typeface="AA Amali" pitchFamily="2" charset="0"/>
                <a:cs typeface="Arial" pitchFamily="34" charset="0"/>
              </a:rPr>
              <a:t>kj</a:t>
            </a:r>
            <a:r>
              <a:rPr lang="en-US" altLang="en-US" sz="2800" b="1" dirty="0" smtClean="0">
                <a:solidFill>
                  <a:srgbClr val="FFFFFF"/>
                </a:solidFill>
                <a:latin typeface="AA Amali" pitchFamily="2" charset="0"/>
                <a:cs typeface="Arial" pitchFamily="34" charset="0"/>
              </a:rPr>
              <a:t> .</a:t>
            </a:r>
            <a:r>
              <a:rPr lang="en-US" altLang="en-US" sz="2800" b="1" dirty="0" err="1" smtClean="0">
                <a:solidFill>
                  <a:srgbClr val="FFFFFF"/>
                </a:solidFill>
                <a:latin typeface="AA Amali" pitchFamily="2" charset="0"/>
                <a:cs typeface="Arial" pitchFamily="34" charset="0"/>
              </a:rPr>
              <a:t>súiqu</a:t>
            </a:r>
            <a:endParaRPr lang="en-US" altLang="en-US" sz="2800" b="1" dirty="0">
              <a:solidFill>
                <a:srgbClr val="FFFFFF"/>
              </a:solidFill>
              <a:latin typeface="AA Amali" pitchFamily="2" charset="0"/>
              <a:cs typeface="Arial" pitchFamily="34" charset="0"/>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a:r>
              <a:rPr lang="en-GB" sz="3600" kern="10" dirty="0" smtClean="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AA Amali" pitchFamily="2" charset="0"/>
              </a:rPr>
              <a:t>.</a:t>
            </a:r>
            <a:r>
              <a:rPr lang="en-GB" sz="3600" kern="10" dirty="0" err="1" smtClean="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AA Amali" pitchFamily="2" charset="0"/>
              </a:rPr>
              <a:t>e,ùsu</a:t>
            </a:r>
            <a:endParaRPr lang="en-GB" sz="3600" kern="10" dirty="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AA Amali" pitchFamily="2" charset="0"/>
            </a:endParaRPr>
          </a:p>
        </p:txBody>
      </p:sp>
      <p:sp>
        <p:nvSpPr>
          <p:cNvPr id="171017" name="Rectangle 12"/>
          <p:cNvSpPr>
            <a:spLocks noGrp="1" noChangeArrowheads="1"/>
          </p:cNvSpPr>
          <p:nvPr>
            <p:ph type="title" idx="4294967295"/>
          </p:nvPr>
        </p:nvSpPr>
        <p:spPr>
          <a:xfrm>
            <a:off x="685800" y="1219200"/>
            <a:ext cx="7772400" cy="1143000"/>
          </a:xfrm>
        </p:spPr>
        <p:txBody>
          <a:bodyPr/>
          <a:lstStyle/>
          <a:p>
            <a:pPr eaLnBrk="1" hangingPunct="1"/>
            <a:r>
              <a:rPr lang="en-US" altLang="en-US" b="1" dirty="0" err="1" smtClean="0">
                <a:solidFill>
                  <a:srgbClr val="FFFFFF"/>
                </a:solidFill>
                <a:latin typeface="AA Amali" pitchFamily="2" charset="0"/>
                <a:cs typeface="Arial" pitchFamily="34" charset="0"/>
              </a:rPr>
              <a:t>fmd</a:t>
            </a:r>
            <a:r>
              <a:rPr lang="en-US" altLang="en-US" b="1" dirty="0" smtClean="0">
                <a:solidFill>
                  <a:srgbClr val="FFFFFF"/>
                </a:solidFill>
                <a:latin typeface="AA Amali"/>
                <a:cs typeface="Arial" pitchFamily="34" charset="0"/>
              </a:rPr>
              <a:t>≥</a:t>
            </a:r>
            <a:r>
              <a:rPr lang="en-US" altLang="en-US" b="1" dirty="0" smtClean="0">
                <a:solidFill>
                  <a:srgbClr val="FFFFFF"/>
                </a:solidFill>
                <a:latin typeface="AA Amali" pitchFamily="2" charset="0"/>
                <a:cs typeface="Arial" pitchFamily="34" charset="0"/>
              </a:rPr>
              <a:t> in|;</a:t>
            </a:r>
            <a:r>
              <a:rPr lang="en-US" altLang="en-US" b="1" dirty="0" err="1" smtClean="0">
                <a:solidFill>
                  <a:srgbClr val="FFFFFF"/>
                </a:solidFill>
                <a:latin typeface="AA Amali" pitchFamily="2" charset="0"/>
                <a:cs typeface="Arial" pitchFamily="34" charset="0"/>
              </a:rPr>
              <a:t>djh</a:t>
            </a:r>
            <a:endParaRPr lang="en-US" altLang="en-US" b="1" dirty="0" smtClean="0">
              <a:solidFill>
                <a:srgbClr val="FFFFFF"/>
              </a:solidFill>
              <a:latin typeface="AA Amali" pitchFamily="2" charset="0"/>
              <a:cs typeface="Arial"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6317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6317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63178"/>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4000"/>
                                  </p:stCondLst>
                                  <p:childTnLst>
                                    <p:set>
                                      <p:cBhvr>
                                        <p:cTn id="18" dur="1" fill="hold">
                                          <p:stCondLst>
                                            <p:cond delay="0"/>
                                          </p:stCondLst>
                                        </p:cTn>
                                        <p:tgtEl>
                                          <p:spTgt spid="263175"/>
                                        </p:tgtEl>
                                        <p:attrNameLst>
                                          <p:attrName>style.visibility</p:attrName>
                                        </p:attrNameLst>
                                      </p:cBhvr>
                                      <p:to>
                                        <p:strVal val="visible"/>
                                      </p:to>
                                    </p:set>
                                  </p:childTnLst>
                                </p:cTn>
                              </p:par>
                              <p:par>
                                <p:cTn id="19" presetID="9" presetClass="entr" presetSubtype="0" fill="hold" grpId="0" nodeType="withEffect">
                                  <p:stCondLst>
                                    <p:cond delay="4000"/>
                                  </p:stCondLst>
                                  <p:childTnLst>
                                    <p:set>
                                      <p:cBhvr>
                                        <p:cTn id="20" dur="1" fill="hold">
                                          <p:stCondLst>
                                            <p:cond delay="0"/>
                                          </p:stCondLst>
                                        </p:cTn>
                                        <p:tgtEl>
                                          <p:spTgt spid="171017"/>
                                        </p:tgtEl>
                                        <p:attrNameLst>
                                          <p:attrName>style.visibility</p:attrName>
                                        </p:attrNameLst>
                                      </p:cBhvr>
                                      <p:to>
                                        <p:strVal val="visible"/>
                                      </p:to>
                                    </p:set>
                                    <p:animEffect transition="in" filter="dissolve">
                                      <p:cBhvr>
                                        <p:cTn id="21" dur="500"/>
                                        <p:tgtEl>
                                          <p:spTgt spid="1710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263179"/>
                                        </p:tgtEl>
                                        <p:attrNameLst>
                                          <p:attrName>style.visibility</p:attrName>
                                        </p:attrNameLst>
                                      </p:cBhvr>
                                      <p:to>
                                        <p:strVal val="visible"/>
                                      </p:to>
                                    </p:set>
                                    <p:animEffect transition="in" filter="wheel(4)">
                                      <p:cBhvr>
                                        <p:cTn id="26"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P spid="1710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641" name="Group 1026"/>
          <p:cNvGrpSpPr>
            <a:grpSpLocks/>
          </p:cNvGrpSpPr>
          <p:nvPr/>
        </p:nvGrpSpPr>
        <p:grpSpPr bwMode="auto">
          <a:xfrm>
            <a:off x="1273175" y="0"/>
            <a:ext cx="7947025" cy="6858000"/>
            <a:chOff x="0" y="0"/>
            <a:chExt cx="5006" cy="4320"/>
          </a:xfrm>
        </p:grpSpPr>
        <p:pic>
          <p:nvPicPr>
            <p:cNvPr id="240643" name="Picture 1027" descr="Antonia over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028" descr="Antonia over Temple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1" name="Rectangle 1029"/>
          <p:cNvSpPr>
            <a:spLocks noGrp="1" noChangeArrowheads="1"/>
          </p:cNvSpPr>
          <p:nvPr>
            <p:ph type="title"/>
          </p:nvPr>
        </p:nvSpPr>
        <p:spPr>
          <a:xfrm>
            <a:off x="0" y="-76200"/>
            <a:ext cx="2667000" cy="3962400"/>
          </a:xfrm>
          <a:solidFill>
            <a:srgbClr val="800000"/>
          </a:solidFill>
        </p:spPr>
        <p:txBody>
          <a:bodyPr/>
          <a:lstStyle/>
          <a:p>
            <a:pPr eaLnBrk="1" hangingPunct="1"/>
            <a:r>
              <a:rPr lang="en-US" altLang="en-US" sz="3600" b="1" dirty="0" err="1" smtClean="0">
                <a:solidFill>
                  <a:srgbClr val="FFFFFF"/>
                </a:solidFill>
                <a:latin typeface="AA Amali" pitchFamily="2" charset="0"/>
              </a:rPr>
              <a:t>w,q;a</a:t>
            </a:r>
            <a:r>
              <a:rPr lang="en-US" altLang="en-US" sz="3600" b="1" dirty="0" smtClean="0">
                <a:solidFill>
                  <a:srgbClr val="FFFFFF"/>
                </a:solidFill>
                <a:latin typeface="AA Amali" pitchFamily="2" charset="0"/>
              </a:rPr>
              <a:t> .</a:t>
            </a:r>
            <a:r>
              <a:rPr lang="en-US" altLang="en-US" sz="3600" b="1" dirty="0" err="1" smtClean="0">
                <a:solidFill>
                  <a:srgbClr val="FFFFFF"/>
                </a:solidFill>
                <a:latin typeface="AA Amali" pitchFamily="2" charset="0"/>
              </a:rPr>
              <a:t>súiqfï</a:t>
            </a:r>
            <a:r>
              <a:rPr lang="en-US" altLang="en-US" sz="3600" b="1" dirty="0" smtClean="0">
                <a:solidFill>
                  <a:srgbClr val="FFFFFF"/>
                </a:solidFill>
                <a:latin typeface="AA Amali" pitchFamily="2" charset="0"/>
              </a:rPr>
              <a:t> </a:t>
            </a:r>
            <a:r>
              <a:rPr lang="en-US" altLang="en-US" sz="3600" b="1" dirty="0" err="1" smtClean="0">
                <a:solidFill>
                  <a:srgbClr val="FFFFFF"/>
                </a:solidFill>
                <a:latin typeface="AA Amali" pitchFamily="2" charset="0"/>
              </a:rPr>
              <a:t>mdial</a:t>
            </a:r>
            <a:r>
              <a:rPr lang="en-US" altLang="en-US" sz="3600" b="1" dirty="0" smtClean="0">
                <a:solidFill>
                  <a:srgbClr val="FFFFFF"/>
                </a:solidFill>
                <a:latin typeface="AA Amali" pitchFamily="2" charset="0"/>
              </a:rPr>
              <a:t>= </a:t>
            </a:r>
            <a:r>
              <a:rPr lang="en-US" altLang="en-US" sz="3600" b="1" dirty="0" err="1" smtClean="0">
                <a:solidFill>
                  <a:srgbClr val="FFFFFF"/>
                </a:solidFill>
                <a:latin typeface="AA Amali" pitchFamily="2" charset="0"/>
              </a:rPr>
              <a:t>W;aijhkag</a:t>
            </a:r>
            <a:r>
              <a:rPr lang="en-US" altLang="en-US" sz="3600" b="1" dirty="0" smtClean="0">
                <a:solidFill>
                  <a:srgbClr val="FFFFFF"/>
                </a:solidFill>
                <a:latin typeface="AA Amali" pitchFamily="2" charset="0"/>
              </a:rPr>
              <a:t> </a:t>
            </a:r>
            <a:r>
              <a:rPr lang="en-US" altLang="en-US" sz="3600" b="1" dirty="0" smtClean="0">
                <a:solidFill>
                  <a:srgbClr val="FFFFFF"/>
                </a:solidFill>
              </a:rPr>
              <a:t>100,000 </a:t>
            </a:r>
            <a:r>
              <a:rPr lang="en-US" altLang="en-US" sz="3600" b="1" dirty="0" err="1" smtClean="0">
                <a:solidFill>
                  <a:srgbClr val="FFFFFF"/>
                </a:solidFill>
                <a:latin typeface="AA Amali" pitchFamily="2" charset="0"/>
              </a:rPr>
              <a:t>hqfoõjka</a:t>
            </a:r>
            <a:r>
              <a:rPr lang="en-US" altLang="en-US" sz="3600" b="1" dirty="0" smtClean="0">
                <a:solidFill>
                  <a:srgbClr val="FFFFFF"/>
                </a:solidFill>
                <a:latin typeface="AA Amali" pitchFamily="2" charset="0"/>
              </a:rPr>
              <a:t> </a:t>
            </a:r>
            <a:r>
              <a:rPr lang="en-US" altLang="en-US" sz="3600" b="1" dirty="0" err="1" smtClean="0">
                <a:solidFill>
                  <a:srgbClr val="FFFFFF"/>
                </a:solidFill>
                <a:latin typeface="AA Amali" pitchFamily="2" charset="0"/>
              </a:rPr>
              <a:t>foajud,s.djg</a:t>
            </a:r>
            <a:r>
              <a:rPr lang="en-US" altLang="en-US" sz="3600" b="1" dirty="0" smtClean="0">
                <a:solidFill>
                  <a:srgbClr val="FFFFFF"/>
                </a:solidFill>
                <a:latin typeface="AA Amali" pitchFamily="2" charset="0"/>
              </a:rPr>
              <a:t> </a:t>
            </a:r>
            <a:r>
              <a:rPr lang="en-US" altLang="en-US" sz="3600" b="1" dirty="0" err="1" smtClean="0">
                <a:solidFill>
                  <a:srgbClr val="FFFFFF"/>
                </a:solidFill>
                <a:latin typeface="AA Amali" pitchFamily="2" charset="0"/>
              </a:rPr>
              <a:t>meñsK</a:t>
            </a:r>
            <a:r>
              <a:rPr lang="en-US" altLang="en-US" sz="3600" b="1" dirty="0" smtClean="0">
                <a:solidFill>
                  <a:srgbClr val="FFFFFF"/>
                </a:solidFill>
                <a:latin typeface="AA Amali" pitchFamily="2" charset="0"/>
              </a:rPr>
              <a:t> we;</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5"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0" name="Picture 5" descr="Passove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1" name="Picture 6" descr="Passove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4"/>
          <p:cNvSpPr>
            <a:spLocks noGrp="1" noChangeArrowheads="1"/>
          </p:cNvSpPr>
          <p:nvPr>
            <p:ph type="title"/>
          </p:nvPr>
        </p:nvSpPr>
        <p:spPr>
          <a:xfrm>
            <a:off x="1828800" y="0"/>
            <a:ext cx="6324600" cy="1524000"/>
          </a:xfrm>
          <a:solidFill>
            <a:srgbClr val="0000FF"/>
          </a:solidFill>
        </p:spPr>
        <p:txBody>
          <a:bodyPr/>
          <a:lstStyle/>
          <a:p>
            <a:pPr eaLnBrk="1" hangingPunct="1"/>
            <a:r>
              <a:rPr lang="en-US" altLang="en-US" dirty="0" err="1" smtClean="0">
                <a:solidFill>
                  <a:srgbClr val="FFFFFF"/>
                </a:solidFill>
                <a:latin typeface="AA Amali" pitchFamily="2" charset="0"/>
              </a:rPr>
              <a:t>mdial</a:t>
            </a:r>
            <a:r>
              <a:rPr lang="en-US" altLang="en-US" dirty="0" smtClean="0">
                <a:solidFill>
                  <a:srgbClr val="FFFFFF"/>
                </a:solidFill>
                <a:latin typeface="AA Amali" pitchFamily="2" charset="0"/>
              </a:rPr>
              <a:t>=</a:t>
            </a:r>
            <a:r>
              <a:rPr lang="en-US" altLang="en-US" dirty="0" err="1" smtClean="0">
                <a:solidFill>
                  <a:srgbClr val="FFFFFF"/>
                </a:solidFill>
                <a:latin typeface="AA Amali" pitchFamily="2" charset="0"/>
              </a:rPr>
              <a:t>fjka</a:t>
            </a:r>
            <a:r>
              <a:rPr lang="en-US" altLang="en-US" dirty="0" smtClean="0">
                <a:solidFill>
                  <a:srgbClr val="FFFFFF"/>
                </a:solidFill>
                <a:latin typeface="AA Amali" pitchFamily="2" charset="0"/>
              </a:rPr>
              <a:t> </a:t>
            </a:r>
            <a:r>
              <a:rPr lang="en-US" altLang="en-US" dirty="0" err="1" smtClean="0">
                <a:solidFill>
                  <a:srgbClr val="FFFFFF"/>
                </a:solidFill>
                <a:latin typeface="AA Amali" pitchFamily="2" charset="0"/>
              </a:rPr>
              <a:t>miq</a:t>
            </a:r>
            <a:r>
              <a:rPr lang="en-US" altLang="en-US" dirty="0" smtClean="0">
                <a:solidFill>
                  <a:srgbClr val="FFFFFF"/>
                </a:solidFill>
                <a:latin typeface="AA Amali" pitchFamily="2" charset="0"/>
              </a:rPr>
              <a:t> </a:t>
            </a:r>
            <a:r>
              <a:rPr lang="en-US" altLang="en-US" dirty="0" err="1" smtClean="0">
                <a:solidFill>
                  <a:srgbClr val="FFFFFF"/>
                </a:solidFill>
                <a:latin typeface="AA Amali" pitchFamily="2" charset="0"/>
              </a:rPr>
              <a:t>ms</a:t>
            </a:r>
            <a:r>
              <a:rPr lang="en-US" altLang="en-US" dirty="0" smtClean="0">
                <a:solidFill>
                  <a:srgbClr val="FFFFFF"/>
                </a:solidFill>
                <a:latin typeface="AA Amali" pitchFamily="2" charset="0"/>
              </a:rPr>
              <a:t>&lt;</a:t>
            </a:r>
            <a:r>
              <a:rPr lang="en-US" altLang="en-US" dirty="0" err="1" smtClean="0">
                <a:solidFill>
                  <a:srgbClr val="FFFFFF"/>
                </a:solidFill>
                <a:latin typeface="AA Amali" pitchFamily="2" charset="0"/>
              </a:rPr>
              <a:t>s</a:t>
            </a:r>
            <a:r>
              <a:rPr lang="en-US" altLang="en-US" dirty="0" err="1" smtClean="0">
                <a:solidFill>
                  <a:srgbClr val="FFFFFF"/>
                </a:solidFill>
                <a:latin typeface="AA Amali"/>
              </a:rPr>
              <a:t>ì</a:t>
            </a:r>
            <a:r>
              <a:rPr lang="en-US" altLang="en-US" dirty="0" err="1" smtClean="0">
                <a:solidFill>
                  <a:srgbClr val="FFFFFF"/>
                </a:solidFill>
                <a:latin typeface="AA Amali" pitchFamily="2" charset="0"/>
              </a:rPr>
              <a:t>sUqj</a:t>
            </a:r>
            <a:endParaRPr lang="en-US" altLang="en-US" dirty="0" smtClean="0">
              <a:solidFill>
                <a:srgbClr val="FFFFFF"/>
              </a:solidFill>
              <a:latin typeface="AA Amali" pitchFamily="2" charset="0"/>
            </a:endParaRPr>
          </a:p>
        </p:txBody>
      </p:sp>
      <p:sp>
        <p:nvSpPr>
          <p:cNvPr id="79879" name="Text Box 7"/>
          <p:cNvSpPr txBox="1">
            <a:spLocks noChangeArrowheads="1"/>
          </p:cNvSpPr>
          <p:nvPr/>
        </p:nvSpPr>
        <p:spPr bwMode="auto">
          <a:xfrm>
            <a:off x="8305800" y="73025"/>
            <a:ext cx="766763"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60400"/>
                </a:solidFill>
              </a:rPr>
              <a:t>184</a:t>
            </a:r>
            <a:endParaRPr lang="en-US" altLang="en-US" sz="1800">
              <a:solidFill>
                <a:srgbClr val="060400"/>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p:nvPr>
        </p:nvSpPr>
        <p:spPr/>
        <p:txBody>
          <a:bodyPr/>
          <a:lstStyle/>
          <a:p>
            <a:pPr eaLnBrk="1" hangingPunct="1"/>
            <a:r>
              <a:rPr lang="en-US" altLang="en-US" dirty="0" err="1" smtClean="0">
                <a:latin typeface="AA Amali" pitchFamily="2" charset="0"/>
              </a:rPr>
              <a:t>fhaiqia</a:t>
            </a:r>
            <a:r>
              <a:rPr lang="en-US" altLang="en-US" dirty="0" smtClean="0">
                <a:latin typeface="AA Amali" pitchFamily="2" charset="0"/>
              </a:rPr>
              <a:t> </a:t>
            </a:r>
            <a:r>
              <a:rPr lang="en-US" altLang="en-US" dirty="0" err="1" smtClean="0">
                <a:latin typeface="AA Amali" pitchFamily="2" charset="0"/>
              </a:rPr>
              <a:t>jykafia</a:t>
            </a:r>
            <a:r>
              <a:rPr lang="en-US" altLang="en-US" dirty="0" smtClean="0">
                <a:latin typeface="AA Amali" pitchFamily="2" charset="0"/>
              </a:rPr>
              <a:t> </a:t>
            </a:r>
            <a:r>
              <a:rPr lang="en-US" altLang="en-US" dirty="0" err="1" smtClean="0">
                <a:latin typeface="AA Amali" pitchFamily="2" charset="0"/>
              </a:rPr>
              <a:t>mdial</a:t>
            </a:r>
            <a:r>
              <a:rPr lang="en-US" altLang="en-US" dirty="0" smtClean="0">
                <a:latin typeface="AA Amali" pitchFamily="2" charset="0"/>
              </a:rPr>
              <a:t>=j </a:t>
            </a:r>
            <a:r>
              <a:rPr lang="en-US" altLang="en-US" dirty="0" err="1" smtClean="0">
                <a:latin typeface="AA Amali" pitchFamily="2" charset="0"/>
              </a:rPr>
              <a:t>ieurSug</a:t>
            </a:r>
            <a:r>
              <a:rPr lang="en-US" altLang="en-US" dirty="0" smtClean="0">
                <a:latin typeface="AA Amali" pitchFamily="2" charset="0"/>
              </a:rPr>
              <a:t> </a:t>
            </a:r>
            <a:r>
              <a:rPr lang="en-US" altLang="en-US" dirty="0" err="1" smtClean="0">
                <a:latin typeface="AA Amali" pitchFamily="2" charset="0"/>
              </a:rPr>
              <a:t>yso</a:t>
            </a:r>
            <a:r>
              <a:rPr lang="en-US" altLang="en-US" dirty="0" smtClean="0">
                <a:latin typeface="AA Amali" pitchFamily="2" charset="0"/>
              </a:rPr>
              <a:t> </a:t>
            </a:r>
            <a:r>
              <a:rPr lang="en-US" altLang="en-US" dirty="0" err="1" smtClean="0">
                <a:latin typeface="AA Amali" pitchFamily="2" charset="0"/>
              </a:rPr>
              <a:t>isásk</a:t>
            </a:r>
            <a:r>
              <a:rPr lang="en-US" altLang="en-US" dirty="0" smtClean="0">
                <a:latin typeface="AA Amali" pitchFamily="2" charset="0"/>
              </a:rPr>
              <a:t> </a:t>
            </a:r>
            <a:r>
              <a:rPr lang="en-US" altLang="en-US" dirty="0" err="1" smtClean="0">
                <a:latin typeface="AA Amali" pitchFamily="2" charset="0"/>
              </a:rPr>
              <a:t>whqre</a:t>
            </a:r>
            <a:endParaRPr lang="en-US" altLang="en-US" dirty="0" smtClean="0">
              <a:latin typeface="AA Amali" pitchFamily="2"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Puri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381" y="-76200"/>
            <a:ext cx="9144000" cy="74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3"/>
          <p:cNvSpPr>
            <a:spLocks noGrp="1" noChangeArrowheads="1"/>
          </p:cNvSpPr>
          <p:nvPr>
            <p:ph type="title"/>
          </p:nvPr>
        </p:nvSpPr>
        <p:spPr>
          <a:xfrm>
            <a:off x="457200" y="-304800"/>
            <a:ext cx="3581400" cy="2160588"/>
          </a:xfrm>
        </p:spPr>
        <p:txBody>
          <a:bodyPr/>
          <a:lstStyle/>
          <a:p>
            <a:pPr eaLnBrk="1" hangingPunct="1"/>
            <a:r>
              <a:rPr lang="en-US" altLang="en-US" dirty="0" err="1" smtClean="0">
                <a:latin typeface="AA Amali" pitchFamily="2" charset="0"/>
              </a:rPr>
              <a:t>kQ;k</a:t>
            </a:r>
            <a:r>
              <a:rPr lang="en-US" altLang="en-US" dirty="0" smtClean="0">
                <a:latin typeface="AA Amali" pitchFamily="2" charset="0"/>
              </a:rPr>
              <a:t> </a:t>
            </a:r>
            <a:r>
              <a:rPr lang="en-US" altLang="en-US" dirty="0" err="1" smtClean="0">
                <a:latin typeface="AA Amali" pitchFamily="2" charset="0"/>
              </a:rPr>
              <a:t>mdial</a:t>
            </a:r>
            <a:r>
              <a:rPr lang="en-US" altLang="en-US" dirty="0" smtClean="0">
                <a:latin typeface="AA Amali" pitchFamily="2" charset="0"/>
              </a:rPr>
              <a:t>=j </a:t>
            </a:r>
            <a:r>
              <a:rPr lang="en-US" altLang="en-US" dirty="0" err="1" smtClean="0">
                <a:latin typeface="AA Amali" pitchFamily="2" charset="0"/>
              </a:rPr>
              <a:t>iurk</a:t>
            </a:r>
            <a:r>
              <a:rPr lang="en-US" altLang="en-US" dirty="0" smtClean="0">
                <a:latin typeface="AA Amali" pitchFamily="2" charset="0"/>
              </a:rPr>
              <a:t> </a:t>
            </a:r>
            <a:r>
              <a:rPr lang="en-US" altLang="en-US" dirty="0" err="1" smtClean="0">
                <a:latin typeface="AA Amali" pitchFamily="2" charset="0"/>
              </a:rPr>
              <a:t>wldrh</a:t>
            </a:r>
            <a:endParaRPr lang="en-US" altLang="en-US" dirty="0" smtClean="0">
              <a:latin typeface="AA Amali" pitchFamily="2"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34224494"/>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en-US" altLang="en-US" sz="3600" b="1" dirty="0" err="1" smtClean="0">
                <a:solidFill>
                  <a:srgbClr val="FFFF00"/>
                </a:solidFill>
                <a:latin typeface="AA Amali" pitchFamily="2" charset="0"/>
              </a:rPr>
              <a:t>mdial</a:t>
            </a:r>
            <a:r>
              <a:rPr kumimoji="1" lang="en-US" altLang="en-US" sz="3600" b="1" dirty="0" smtClean="0">
                <a:solidFill>
                  <a:srgbClr val="FFFF00"/>
                </a:solidFill>
                <a:latin typeface="AA Amali" pitchFamily="2" charset="0"/>
              </a:rPr>
              <a:t>=j </a:t>
            </a:r>
            <a:r>
              <a:rPr kumimoji="1" lang="en-US" altLang="en-US" sz="3600" b="1" dirty="0" err="1" smtClean="0">
                <a:solidFill>
                  <a:srgbClr val="FFFF00"/>
                </a:solidFill>
                <a:latin typeface="AA Amali" pitchFamily="2" charset="0"/>
              </a:rPr>
              <a:t>jkaokd</a:t>
            </a:r>
            <a:r>
              <a:rPr kumimoji="1" lang="en-US" altLang="en-US" sz="3600" b="1" dirty="0" smtClean="0">
                <a:solidFill>
                  <a:srgbClr val="FFFF00"/>
                </a:solidFill>
                <a:latin typeface="AA Amali" pitchFamily="2" charset="0"/>
              </a:rPr>
              <a:t> </a:t>
            </a:r>
            <a:r>
              <a:rPr kumimoji="1" lang="en-US" altLang="en-US" sz="3600" b="1" dirty="0" err="1" smtClean="0">
                <a:solidFill>
                  <a:srgbClr val="FFFF00"/>
                </a:solidFill>
                <a:latin typeface="AA Amali" pitchFamily="2" charset="0"/>
              </a:rPr>
              <a:t>ux</a:t>
            </a:r>
            <a:r>
              <a:rPr kumimoji="1" lang="en-US" altLang="en-US" sz="3600" b="1" dirty="0" smtClean="0">
                <a:solidFill>
                  <a:srgbClr val="FFFF00"/>
                </a:solidFill>
                <a:latin typeface="AA Amali" pitchFamily="2" charset="0"/>
              </a:rPr>
              <a:t>.,</a:t>
            </a:r>
            <a:r>
              <a:rPr kumimoji="1" lang="en-US" altLang="en-US" sz="3600" b="1" dirty="0" err="1" smtClean="0">
                <a:solidFill>
                  <a:srgbClr val="FFFF00"/>
                </a:solidFill>
                <a:latin typeface="AA Amali" pitchFamily="2" charset="0"/>
              </a:rPr>
              <a:t>Hh</a:t>
            </a:r>
            <a:r>
              <a:rPr kumimoji="1" lang="en-US" altLang="en-US" sz="3600" b="1" dirty="0" smtClean="0">
                <a:solidFill>
                  <a:srgbClr val="FFFF00"/>
                </a:solidFill>
                <a:latin typeface="AA Amali" pitchFamily="2" charset="0"/>
              </a:rPr>
              <a:t> </a:t>
            </a:r>
            <a:r>
              <a:rPr kumimoji="1" lang="en-US" altLang="en-US" sz="3600" b="1" dirty="0" smtClean="0">
                <a:solidFill>
                  <a:srgbClr val="FFFF00"/>
                </a:solidFill>
                <a:latin typeface="Arial" pitchFamily="34" charset="0"/>
              </a:rPr>
              <a:t>#1</a:t>
            </a:r>
            <a:endParaRPr lang="en-US" altLang="en-US" sz="3600" b="1" dirty="0" smtClean="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48837"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48838" name="Text Box 9"/>
          <p:cNvSpPr txBox="1">
            <a:spLocks noChangeArrowheads="1"/>
          </p:cNvSpPr>
          <p:nvPr/>
        </p:nvSpPr>
        <p:spPr bwMode="auto">
          <a:xfrm>
            <a:off x="4985618" y="894120"/>
            <a:ext cx="152400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smtClean="0">
                <a:solidFill>
                  <a:srgbClr val="0000FF"/>
                </a:solidFill>
                <a:latin typeface="AA Amali" pitchFamily="2" charset="0"/>
                <a:cs typeface="Times New Roman" pitchFamily="18" charset="0"/>
              </a:rPr>
              <a:t>.</a:t>
            </a:r>
            <a:r>
              <a:rPr lang="en-US" altLang="en-US" b="1" dirty="0" err="1" smtClean="0">
                <a:solidFill>
                  <a:srgbClr val="0000FF"/>
                </a:solidFill>
                <a:latin typeface="AA Amali" pitchFamily="2" charset="0"/>
                <a:cs typeface="Times New Roman" pitchFamily="18" charset="0"/>
              </a:rPr>
              <a:t>e,ùu</a:t>
            </a:r>
            <a:endParaRPr lang="en-US" altLang="en-US" b="1" dirty="0">
              <a:solidFill>
                <a:srgbClr val="0000FF"/>
              </a:solidFill>
              <a:latin typeface="AA Amali" pitchFamily="2" charset="0"/>
              <a:cs typeface="Times New Roman" pitchFamily="18" charset="0"/>
            </a:endParaRPr>
          </a:p>
        </p:txBody>
      </p:sp>
      <p:sp>
        <p:nvSpPr>
          <p:cNvPr id="36" name="Text Box 10"/>
          <p:cNvSpPr txBox="1">
            <a:spLocks noChangeArrowheads="1"/>
          </p:cNvSpPr>
          <p:nvPr/>
        </p:nvSpPr>
        <p:spPr bwMode="auto">
          <a:xfrm>
            <a:off x="5522242" y="1294082"/>
            <a:ext cx="168275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fjkaùu</a:t>
            </a:r>
            <a:endParaRPr lang="en-US" altLang="en-US" b="1" dirty="0">
              <a:solidFill>
                <a:srgbClr val="0000FF"/>
              </a:solidFill>
              <a:latin typeface="AA Amali" pitchFamily="2" charset="0"/>
              <a:cs typeface="Times New Roman" pitchFamily="18" charset="0"/>
            </a:endParaRPr>
          </a:p>
        </p:txBody>
      </p:sp>
      <p:sp>
        <p:nvSpPr>
          <p:cNvPr id="44" name="Text Box 18"/>
          <p:cNvSpPr txBox="1">
            <a:spLocks noChangeArrowheads="1"/>
          </p:cNvSpPr>
          <p:nvPr/>
        </p:nvSpPr>
        <p:spPr bwMode="auto">
          <a:xfrm>
            <a:off x="3983038" y="1327150"/>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uqyqkakquqiq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frdás</a:t>
            </a:r>
            <a:endParaRPr lang="en-US" sz="2000" b="1" kern="0" dirty="0">
              <a:solidFill>
                <a:srgbClr val="336600"/>
              </a:solidFill>
              <a:latin typeface="AA Amali" pitchFamily="2" charset="0"/>
              <a:ea typeface="Times New Roman" charset="0"/>
              <a:cs typeface="Times New Roman" charset="0"/>
            </a:endParaRPr>
          </a:p>
        </p:txBody>
      </p:sp>
      <p:sp>
        <p:nvSpPr>
          <p:cNvPr id="248841" name="Text Box 18"/>
          <p:cNvSpPr txBox="1">
            <a:spLocks noChangeArrowheads="1"/>
          </p:cNvSpPr>
          <p:nvPr/>
        </p:nvSpPr>
        <p:spPr bwMode="auto">
          <a:xfrm>
            <a:off x="4182193" y="927040"/>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style.rotation</p:attrName>
                                        </p:attrNameLst>
                                      </p:cBhvr>
                                      <p:tavLst>
                                        <p:tav tm="0">
                                          <p:val>
                                            <p:fltVal val="720"/>
                                          </p:val>
                                        </p:tav>
                                        <p:tav tm="100000">
                                          <p:val>
                                            <p:fltVal val="0"/>
                                          </p:val>
                                        </p:tav>
                                      </p:tavLst>
                                    </p:anim>
                                    <p:anim calcmode="lin" valueType="num">
                                      <p:cBhvr>
                                        <p:cTn id="9" dur="2000" fill="hold"/>
                                        <p:tgtEl>
                                          <p:spTgt spid="36"/>
                                        </p:tgtEl>
                                        <p:attrNameLst>
                                          <p:attrName>ppt_h</p:attrName>
                                        </p:attrNameLst>
                                      </p:cBhvr>
                                      <p:tavLst>
                                        <p:tav tm="0">
                                          <p:val>
                                            <p:fltVal val="0"/>
                                          </p:val>
                                        </p:tav>
                                        <p:tav tm="100000">
                                          <p:val>
                                            <p:strVal val="#ppt_h"/>
                                          </p:val>
                                        </p:tav>
                                      </p:tavLst>
                                    </p:anim>
                                    <p:anim calcmode="lin" valueType="num">
                                      <p:cBhvr>
                                        <p:cTn id="10" dur="2000" fill="hold"/>
                                        <p:tgtEl>
                                          <p:spTgt spid="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Sailboat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a:t>179</a:t>
            </a:r>
            <a:endParaRPr lang="en-US" altLang="en-US" sz="1800" dirty="0"/>
          </a:p>
        </p:txBody>
      </p:sp>
      <p:sp>
        <p:nvSpPr>
          <p:cNvPr id="8" name="Title 7"/>
          <p:cNvSpPr>
            <a:spLocks noGrp="1"/>
          </p:cNvSpPr>
          <p:nvPr>
            <p:ph type="title" idx="4294967295"/>
          </p:nvPr>
        </p:nvSpPr>
        <p:spPr>
          <a:xfrm>
            <a:off x="3048000" y="5638800"/>
            <a:ext cx="6096000" cy="1219200"/>
          </a:xfrm>
        </p:spPr>
        <p:txBody>
          <a:bodyPr/>
          <a:lstStyle/>
          <a:p>
            <a:pPr eaLnBrk="1" hangingPunct="1"/>
            <a:r>
              <a:rPr lang="en-US" altLang="en-US" b="1" dirty="0" err="1" smtClean="0">
                <a:effectLst/>
                <a:latin typeface="AA Amali" pitchFamily="2" charset="0"/>
              </a:rPr>
              <a:t>wehs</a:t>
            </a:r>
            <a:r>
              <a:rPr lang="en-US" altLang="en-US" b="1" dirty="0" smtClean="0">
                <a:effectLst/>
                <a:latin typeface="AA Amali" pitchFamily="2" charset="0"/>
              </a:rPr>
              <a:t> </a:t>
            </a:r>
            <a:r>
              <a:rPr lang="en-SG" b="1" dirty="0">
                <a:effectLst/>
                <a:latin typeface="AA Amali" pitchFamily="2" charset="0"/>
                <a:ea typeface="Calibri"/>
                <a:cs typeface="Times New Roman"/>
              </a:rPr>
              <a:t>ì</a:t>
            </a:r>
            <a:r>
              <a:rPr lang="en-US" altLang="en-US" b="1" dirty="0" err="1" smtClean="0">
                <a:effectLst/>
                <a:latin typeface="AA Amali" pitchFamily="2" charset="0"/>
              </a:rPr>
              <a:t>oSula</a:t>
            </a:r>
            <a:r>
              <a:rPr lang="en-US" altLang="en-US" b="1" dirty="0" smtClean="0">
                <a:effectLst/>
                <a:latin typeface="AA Amali" pitchFamily="2" charset="0"/>
              </a:rPr>
              <a:t> </a:t>
            </a:r>
            <a:r>
              <a:rPr lang="en-US" altLang="en-US" b="1" dirty="0" err="1" smtClean="0">
                <a:effectLst/>
                <a:latin typeface="AA Amali" pitchFamily="2" charset="0"/>
              </a:rPr>
              <a:t>fjkafka</a:t>
            </a:r>
            <a:r>
              <a:rPr lang="en-US" altLang="en-US" b="1" dirty="0" smtClean="0">
                <a:effectLst/>
                <a:latin typeface="AA Amali" pitchFamily="2" charset="0"/>
              </a:rPr>
              <a:t>@</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xfrm>
            <a:off x="457200" y="76200"/>
            <a:ext cx="8229600" cy="1143000"/>
          </a:xfrm>
        </p:spPr>
        <p:txBody>
          <a:bodyPr/>
          <a:lstStyle/>
          <a:p>
            <a:pPr eaLnBrk="1" hangingPunct="1"/>
            <a:r>
              <a:rPr lang="en-US" altLang="en-US" dirty="0" err="1">
                <a:latin typeface="AA Amali" pitchFamily="2" charset="0"/>
              </a:rPr>
              <a:t>uqyqkakquqiq</a:t>
            </a:r>
            <a:r>
              <a:rPr lang="en-US" altLang="en-US" dirty="0">
                <a:latin typeface="AA Amali" pitchFamily="2" charset="0"/>
              </a:rPr>
              <a:t> </a:t>
            </a:r>
            <a:r>
              <a:rPr lang="en-US" altLang="en-US" dirty="0" err="1">
                <a:latin typeface="AA Amali" pitchFamily="2" charset="0"/>
              </a:rPr>
              <a:t>frdá</a:t>
            </a:r>
            <a:r>
              <a:rPr lang="en-US" altLang="en-US" dirty="0">
                <a:latin typeface="AA Amali" pitchFamily="2" charset="0"/>
              </a:rPr>
              <a:t> </a:t>
            </a:r>
            <a:r>
              <a:rPr lang="en-US" altLang="en-US" dirty="0" err="1">
                <a:latin typeface="AA Amali" pitchFamily="2" charset="0"/>
              </a:rPr>
              <a:t>ux.,Hh</a:t>
            </a:r>
            <a:endParaRPr lang="en-US" altLang="en-US" smtClean="0"/>
          </a:p>
        </p:txBody>
      </p:sp>
      <p:pic>
        <p:nvPicPr>
          <p:cNvPr id="249860" name="Picture 14" descr="bdyeas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16" descr="yeast-breadmachin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295400"/>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4" name="Text Box 20"/>
          <p:cNvSpPr txBox="1">
            <a:spLocks noChangeArrowheads="1"/>
          </p:cNvSpPr>
          <p:nvPr/>
        </p:nvSpPr>
        <p:spPr bwMode="auto">
          <a:xfrm>
            <a:off x="8305800" y="73025"/>
            <a:ext cx="698178"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a:cs typeface="Arial"/>
              </a:rPr>
              <a:t>184</a:t>
            </a:r>
            <a:endParaRPr lang="en-US" altLang="en-US" sz="1800">
              <a:latin typeface="Arial"/>
              <a:cs typeface="Arial"/>
            </a:endParaRPr>
          </a:p>
        </p:txBody>
      </p:sp>
      <p:pic>
        <p:nvPicPr>
          <p:cNvPr id="2" name="Picture 1"/>
          <p:cNvPicPr>
            <a:picLocks noChangeAspect="1"/>
          </p:cNvPicPr>
          <p:nvPr/>
        </p:nvPicPr>
        <p:blipFill>
          <a:blip r:embed="rId8"/>
          <a:stretch>
            <a:fillRect/>
          </a:stretch>
        </p:blipFill>
        <p:spPr>
          <a:xfrm>
            <a:off x="251520" y="3810000"/>
            <a:ext cx="4572000" cy="3048000"/>
          </a:xfrm>
          <a:prstGeom prst="rect">
            <a:avLst/>
          </a:prstGeom>
        </p:spPr>
      </p:pic>
      <p:pic>
        <p:nvPicPr>
          <p:cNvPr id="3" name="Picture 2"/>
          <p:cNvPicPr>
            <a:picLocks noChangeAspect="1"/>
          </p:cNvPicPr>
          <p:nvPr/>
        </p:nvPicPr>
        <p:blipFill rotWithShape="1">
          <a:blip r:embed="rId9"/>
          <a:srcRect l="32700"/>
          <a:stretch/>
        </p:blipFill>
        <p:spPr>
          <a:xfrm rot="16200000">
            <a:off x="3377567" y="1409713"/>
            <a:ext cx="2374625" cy="2146000"/>
          </a:xfrm>
          <a:prstGeom prst="rect">
            <a:avLst/>
          </a:prstGeom>
        </p:spPr>
      </p:pic>
    </p:spTree>
    <p:extLst>
      <p:ext uri="{BB962C8B-B14F-4D97-AF65-F5344CB8AC3E}">
        <p14:creationId xmlns:p14="http://schemas.microsoft.com/office/powerpoint/2010/main" val="25509204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Puri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4000" dirty="0">
                <a:solidFill>
                  <a:schemeClr val="tx1"/>
                </a:solidFill>
                <a:latin typeface="AA Amali" pitchFamily="2" charset="0"/>
              </a:rPr>
              <a:t>¸</a:t>
            </a:r>
            <a:r>
              <a:rPr lang="en-US" altLang="en-US" sz="4000" dirty="0" err="1" smtClean="0">
                <a:solidFill>
                  <a:schemeClr val="tx1"/>
                </a:solidFill>
                <a:latin typeface="AA Amali" pitchFamily="2" charset="0"/>
              </a:rPr>
              <a:t>ish,q</a:t>
            </a:r>
            <a:r>
              <a:rPr lang="en-US" altLang="en-US" sz="4000" dirty="0" smtClean="0">
                <a:solidFill>
                  <a:schemeClr val="tx1"/>
                </a:solidFill>
                <a:latin typeface="AA Amali" pitchFamily="2" charset="0"/>
              </a:rPr>
              <a:t> </a:t>
            </a:r>
            <a:r>
              <a:rPr lang="en-US" altLang="en-US" sz="4000" dirty="0" err="1" smtClean="0">
                <a:solidFill>
                  <a:schemeClr val="tx1"/>
                </a:solidFill>
                <a:latin typeface="AA Amali" pitchFamily="2" charset="0"/>
              </a:rPr>
              <a:t>uqyqka</a:t>
            </a:r>
            <a:r>
              <a:rPr lang="en-US" altLang="en-US" sz="4000" dirty="0" smtClean="0">
                <a:solidFill>
                  <a:schemeClr val="tx1"/>
                </a:solidFill>
                <a:latin typeface="AA Amali" pitchFamily="2" charset="0"/>
              </a:rPr>
              <a:t> ms&lt;</a:t>
            </a:r>
            <a:r>
              <a:rPr lang="en-US" altLang="en-US" sz="4000" dirty="0" err="1" smtClean="0">
                <a:solidFill>
                  <a:schemeClr val="tx1"/>
                </a:solidFill>
                <a:latin typeface="AA Amali" pitchFamily="2" charset="0"/>
              </a:rPr>
              <a:t>siaiSu</a:t>
            </a:r>
            <a:r>
              <a:rPr lang="en-US" altLang="en-US" sz="4000" dirty="0" smtClean="0">
                <a:solidFill>
                  <a:schemeClr val="tx1"/>
                </a:solidFill>
              </a:rPr>
              <a:t>!</a:t>
            </a:r>
            <a:r>
              <a:rPr lang="en-US" altLang="ja-JP" sz="4000" dirty="0" smtClean="0">
                <a:solidFill>
                  <a:schemeClr val="tx1"/>
                </a:solidFill>
              </a:rPr>
              <a:t>"</a:t>
            </a:r>
            <a:endParaRPr lang="en-US" altLang="en-US" sz="4000" dirty="0" smtClean="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487794412"/>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en-US" altLang="en-US" sz="3600" b="1" dirty="0" err="1" smtClean="0">
                <a:solidFill>
                  <a:schemeClr val="bg1"/>
                </a:solidFill>
                <a:latin typeface="AA Amali" pitchFamily="2" charset="0"/>
              </a:rPr>
              <a:t>mdial</a:t>
            </a:r>
            <a:r>
              <a:rPr kumimoji="1" lang="en-US" altLang="en-US" sz="3600" b="1" dirty="0" smtClean="0">
                <a:solidFill>
                  <a:schemeClr val="bg1"/>
                </a:solidFill>
                <a:latin typeface="AA Amali" pitchFamily="2" charset="0"/>
              </a:rPr>
              <a:t>=j </a:t>
            </a:r>
            <a:r>
              <a:rPr kumimoji="1" lang="en-US" altLang="en-US" sz="3600" b="1" dirty="0" err="1" smtClean="0">
                <a:solidFill>
                  <a:schemeClr val="bg1"/>
                </a:solidFill>
                <a:latin typeface="AA Amali" pitchFamily="2" charset="0"/>
              </a:rPr>
              <a:t>jkaokdfõ</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ux</a:t>
            </a:r>
            <a:r>
              <a:rPr kumimoji="1" lang="en-US" altLang="en-US" sz="3600" b="1" dirty="0" smtClean="0">
                <a:solidFill>
                  <a:schemeClr val="bg1"/>
                </a:solidFill>
                <a:latin typeface="AA Amali" pitchFamily="2" charset="0"/>
              </a:rPr>
              <a:t>.,</a:t>
            </a:r>
            <a:r>
              <a:rPr kumimoji="1" lang="en-US" altLang="en-US" sz="3600" b="1" dirty="0" err="1" smtClean="0">
                <a:solidFill>
                  <a:schemeClr val="bg1"/>
                </a:solidFill>
                <a:latin typeface="AA Amali" pitchFamily="2" charset="0"/>
              </a:rPr>
              <a:t>Hh</a:t>
            </a:r>
            <a:r>
              <a:rPr kumimoji="1" lang="en-US" altLang="en-US" sz="3600" b="1" dirty="0" smtClean="0">
                <a:solidFill>
                  <a:schemeClr val="bg1"/>
                </a:solidFill>
                <a:latin typeface="AA Amali" pitchFamily="2" charset="0"/>
              </a:rPr>
              <a:t> </a:t>
            </a:r>
            <a:r>
              <a:rPr kumimoji="1" lang="en-US" altLang="en-US" sz="3600" b="1" dirty="0" smtClean="0">
                <a:solidFill>
                  <a:schemeClr val="bg1"/>
                </a:solidFill>
                <a:latin typeface="Arial" pitchFamily="34" charset="0"/>
              </a:rPr>
              <a:t>#1</a:t>
            </a:r>
            <a:endParaRPr lang="en-US" altLang="en-US" sz="3600" b="1" dirty="0" smtClean="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3957"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53958" name="Text Box 9"/>
          <p:cNvSpPr txBox="1">
            <a:spLocks noChangeArrowheads="1"/>
          </p:cNvSpPr>
          <p:nvPr/>
        </p:nvSpPr>
        <p:spPr bwMode="auto">
          <a:xfrm>
            <a:off x="5025290" y="884176"/>
            <a:ext cx="914033"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smtClean="0">
                <a:solidFill>
                  <a:srgbClr val="0000FF"/>
                </a:solidFill>
                <a:latin typeface="AA Amali" pitchFamily="2" charset="0"/>
                <a:cs typeface="Times New Roman" pitchFamily="18" charset="0"/>
              </a:rPr>
              <a:t>.</a:t>
            </a:r>
            <a:r>
              <a:rPr lang="en-US" altLang="en-US" b="1" dirty="0" err="1" smtClean="0">
                <a:solidFill>
                  <a:srgbClr val="0000FF"/>
                </a:solidFill>
                <a:latin typeface="AA Amali" pitchFamily="2" charset="0"/>
                <a:cs typeface="Times New Roman" pitchFamily="18" charset="0"/>
              </a:rPr>
              <a:t>e,</a:t>
            </a:r>
            <a:r>
              <a:rPr lang="en-US" altLang="en-US" b="1" dirty="0" err="1" smtClean="0">
                <a:solidFill>
                  <a:srgbClr val="0000FF"/>
                </a:solidFill>
                <a:latin typeface="AA Amali"/>
                <a:cs typeface="Times New Roman" pitchFamily="18" charset="0"/>
              </a:rPr>
              <a:t>ù</a:t>
            </a:r>
            <a:r>
              <a:rPr lang="en-US" altLang="en-US" b="1" dirty="0" err="1" smtClean="0">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253959" name="Text Box 10"/>
          <p:cNvSpPr txBox="1">
            <a:spLocks noChangeArrowheads="1"/>
          </p:cNvSpPr>
          <p:nvPr/>
        </p:nvSpPr>
        <p:spPr bwMode="auto">
          <a:xfrm flipH="1">
            <a:off x="6019363" y="1243457"/>
            <a:ext cx="1481026"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fjka</a:t>
            </a:r>
            <a:r>
              <a:rPr lang="en-US" altLang="en-US" b="1" dirty="0" err="1" smtClean="0">
                <a:solidFill>
                  <a:srgbClr val="0000FF"/>
                </a:solidFill>
                <a:latin typeface="AA Amali"/>
                <a:cs typeface="Times New Roman" pitchFamily="18" charset="0"/>
              </a:rPr>
              <a:t>ù</a:t>
            </a:r>
            <a:r>
              <a:rPr lang="en-US" altLang="en-US" b="1" dirty="0" err="1" smtClean="0">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37" name="Text Box 11"/>
          <p:cNvSpPr txBox="1">
            <a:spLocks noChangeArrowheads="1"/>
          </p:cNvSpPr>
          <p:nvPr/>
        </p:nvSpPr>
        <p:spPr bwMode="auto">
          <a:xfrm>
            <a:off x="6296544" y="1701501"/>
            <a:ext cx="111921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44" name="Text Box 18"/>
          <p:cNvSpPr txBox="1">
            <a:spLocks noChangeArrowheads="1"/>
          </p:cNvSpPr>
          <p:nvPr/>
        </p:nvSpPr>
        <p:spPr bwMode="auto">
          <a:xfrm>
            <a:off x="4532462" y="1317206"/>
            <a:ext cx="1478290"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uqyqkakquqiq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362665" y="1709349"/>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mzz:u</a:t>
            </a:r>
            <a:r>
              <a:rPr lang="en-US" sz="2000" b="1" kern="0" dirty="0" smtClean="0">
                <a:solidFill>
                  <a:srgbClr val="336600"/>
                </a:solidFill>
                <a:latin typeface="AA Amali" pitchFamily="2" charset="0"/>
                <a:ea typeface="Times New Roman" charset="0"/>
                <a:cs typeface="Times New Roman" charset="0"/>
              </a:rPr>
              <a:t> t,</a:t>
            </a:r>
            <a:endParaRPr lang="en-US" sz="2000" b="1" kern="0" dirty="0">
              <a:solidFill>
                <a:srgbClr val="336600"/>
              </a:solidFill>
              <a:latin typeface="AA Amali" pitchFamily="2" charset="0"/>
              <a:ea typeface="Times New Roman" charset="0"/>
              <a:cs typeface="Times New Roman" charset="0"/>
            </a:endParaRPr>
          </a:p>
        </p:txBody>
      </p:sp>
      <p:sp>
        <p:nvSpPr>
          <p:cNvPr id="253963" name="Text Box 18"/>
          <p:cNvSpPr txBox="1">
            <a:spLocks noChangeArrowheads="1"/>
          </p:cNvSpPr>
          <p:nvPr/>
        </p:nvSpPr>
        <p:spPr bwMode="auto">
          <a:xfrm>
            <a:off x="4221865" y="927040"/>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style.rotation</p:attrName>
                                        </p:attrNameLst>
                                      </p:cBhvr>
                                      <p:tavLst>
                                        <p:tav tm="0">
                                          <p:val>
                                            <p:fltVal val="720"/>
                                          </p:val>
                                        </p:tav>
                                        <p:tav tm="100000">
                                          <p:val>
                                            <p:fltVal val="0"/>
                                          </p:val>
                                        </p:tav>
                                      </p:tavLst>
                                    </p:anim>
                                    <p:anim calcmode="lin" valueType="num">
                                      <p:cBhvr>
                                        <p:cTn id="9" dur="2000" fill="hold"/>
                                        <p:tgtEl>
                                          <p:spTgt spid="37"/>
                                        </p:tgtEl>
                                        <p:attrNameLst>
                                          <p:attrName>ppt_h</p:attrName>
                                        </p:attrNameLst>
                                      </p:cBhvr>
                                      <p:tavLst>
                                        <p:tav tm="0">
                                          <p:val>
                                            <p:fltVal val="0"/>
                                          </p:val>
                                        </p:tav>
                                        <p:tav tm="100000">
                                          <p:val>
                                            <p:strVal val="#ppt_h"/>
                                          </p:val>
                                        </p:tav>
                                      </p:tavLst>
                                    </p:anim>
                                    <p:anim calcmode="lin" valueType="num">
                                      <p:cBhvr>
                                        <p:cTn id="10"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26519"/>
          <a:stretch/>
        </p:blipFill>
        <p:spPr>
          <a:xfrm>
            <a:off x="-180528" y="0"/>
            <a:ext cx="5077405" cy="6858000"/>
          </a:xfrm>
          <a:prstGeom prst="rect">
            <a:avLst/>
          </a:prstGeom>
        </p:spPr>
      </p:pic>
      <p:pic>
        <p:nvPicPr>
          <p:cNvPr id="58376" name="Picture 8" descr="3 Rainf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49752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8" name="Picture 5" descr="barleyj">
            <a:hlinkClick r:id="rId5"/>
          </p:cNvPr>
          <p:cNvPicPr>
            <a:picLocks noChangeAspect="1" noChangeArrowheads="1"/>
          </p:cNvPicPr>
          <p:nvPr/>
        </p:nvPicPr>
        <p:blipFill>
          <a:blip r:embed="rId6" cstate="screen">
            <a:lum bright="-60000"/>
            <a:extLst>
              <a:ext uri="{28A0092B-C50C-407E-A947-70E740481C1C}">
                <a14:useLocalDpi xmlns:a14="http://schemas.microsoft.com/office/drawing/2010/main" val="0"/>
              </a:ext>
            </a:extLst>
          </a:blip>
          <a:srcRect/>
          <a:stretch>
            <a:fillRect/>
          </a:stretch>
        </p:blipFill>
        <p:spPr bwMode="auto">
          <a:xfrm>
            <a:off x="4860032" y="0"/>
            <a:ext cx="42839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en-US" dirty="0" err="1">
                <a:effectLst/>
                <a:latin typeface="AA Amali" pitchFamily="2" charset="0"/>
              </a:rPr>
              <a:t>mz:u</a:t>
            </a:r>
            <a:r>
              <a:rPr lang="en-US" dirty="0">
                <a:effectLst/>
                <a:latin typeface="AA Amali" pitchFamily="2" charset="0"/>
              </a:rPr>
              <a:t> M, </a:t>
            </a:r>
            <a:r>
              <a:rPr lang="en-US" dirty="0" err="1">
                <a:effectLst/>
                <a:latin typeface="AA Amali" pitchFamily="2" charset="0"/>
              </a:rPr>
              <a:t>f.dhï</a:t>
            </a:r>
            <a:r>
              <a:rPr lang="en-US" dirty="0">
                <a:effectLst/>
                <a:latin typeface="AA Amali" pitchFamily="2" charset="0"/>
              </a:rPr>
              <a:t> </a:t>
            </a:r>
            <a:r>
              <a:rPr lang="en-US" dirty="0" err="1">
                <a:effectLst/>
                <a:latin typeface="AA Amali" pitchFamily="2" charset="0"/>
              </a:rPr>
              <a:t>ñáh</a:t>
            </a:r>
            <a:r>
              <a:rPr lang="en-US" dirty="0">
                <a:effectLst/>
                <a:latin typeface="AA Amali" pitchFamily="2" charset="0"/>
              </a:rPr>
              <a:t> </a:t>
            </a:r>
            <a:r>
              <a:rPr lang="en-US" dirty="0" err="1">
                <a:effectLst/>
                <a:latin typeface="AA Amali" pitchFamily="2" charset="0"/>
              </a:rPr>
              <a:t>jk</a:t>
            </a:r>
            <a:r>
              <a:rPr lang="en-US" dirty="0" err="1">
                <a:effectLst/>
                <a:latin typeface="AA Amali"/>
              </a:rPr>
              <a:t>ñ</a:t>
            </a:r>
            <a:r>
              <a:rPr lang="en-US" dirty="0" err="1">
                <a:effectLst/>
                <a:latin typeface="AA Amali" pitchFamily="2" charset="0"/>
              </a:rPr>
              <a:t>ka</a:t>
            </a:r>
            <a:r>
              <a:rPr lang="en-US" dirty="0">
                <a:effectLst/>
                <a:latin typeface="AA Amali" pitchFamily="2" charset="0"/>
              </a:rPr>
              <a:t> </a:t>
            </a:r>
            <a:r>
              <a:rPr lang="en-US" dirty="0" err="1">
                <a:effectLst/>
                <a:latin typeface="AA Amali" pitchFamily="2" charset="0"/>
              </a:rPr>
              <a:t>me</a:t>
            </a:r>
            <a:r>
              <a:rPr lang="en-US" dirty="0" err="1">
                <a:effectLst/>
                <a:latin typeface="AA Amali"/>
              </a:rPr>
              <a:t>ñ</a:t>
            </a:r>
            <a:r>
              <a:rPr lang="en-US" dirty="0" err="1">
                <a:effectLst/>
                <a:latin typeface="AA Amali" pitchFamily="2" charset="0"/>
              </a:rPr>
              <a:t>K</a:t>
            </a:r>
            <a:r>
              <a:rPr lang="en-US" dirty="0">
                <a:effectLst/>
                <a:latin typeface="AA Amali" pitchFamily="2" charset="0"/>
              </a:rPr>
              <a:t> </a:t>
            </a:r>
            <a:r>
              <a:rPr lang="en-US" dirty="0" err="1">
                <a:effectLst/>
                <a:latin typeface="AA Amali" pitchFamily="2" charset="0"/>
              </a:rPr>
              <a:t>mqcdlsrSu</a:t>
            </a:r>
            <a:endParaRPr lang="en-US" dirty="0">
              <a:effectLst/>
              <a:ea typeface="+mj-ea"/>
              <a:cs typeface="+mj-cs"/>
            </a:endParaRPr>
          </a:p>
        </p:txBody>
      </p:sp>
      <p:sp>
        <p:nvSpPr>
          <p:cNvPr id="58375" name="Rectangle 7"/>
          <p:cNvSpPr>
            <a:spLocks noGrp="1" noChangeArrowheads="1"/>
          </p:cNvSpPr>
          <p:nvPr>
            <p:ph type="body" sz="half" idx="2"/>
          </p:nvPr>
        </p:nvSpPr>
        <p:spPr>
          <a:xfrm>
            <a:off x="5105400" y="1219200"/>
            <a:ext cx="4038600" cy="2362200"/>
          </a:xfrm>
        </p:spPr>
        <p:txBody>
          <a:bodyPr/>
          <a:lstStyle/>
          <a:p>
            <a:pPr eaLnBrk="1" hangingPunct="1"/>
            <a:r>
              <a:rPr lang="en-US" altLang="en-US" sz="3200" dirty="0">
                <a:latin typeface="AA Amali"/>
              </a:rPr>
              <a:t>≥</a:t>
            </a:r>
            <a:r>
              <a:rPr lang="en-US" altLang="en-US" sz="3200" dirty="0" err="1">
                <a:latin typeface="AA Amali" pitchFamily="2" charset="0"/>
              </a:rPr>
              <a:t>rska</a:t>
            </a:r>
            <a:r>
              <a:rPr lang="en-US" altLang="en-US" sz="3200" dirty="0">
                <a:latin typeface="AA Amali" pitchFamily="2" charset="0"/>
              </a:rPr>
              <a:t> </a:t>
            </a:r>
            <a:r>
              <a:rPr lang="en-US" altLang="en-US" sz="3200" dirty="0" err="1">
                <a:latin typeface="AA Amali" pitchFamily="2" charset="0"/>
              </a:rPr>
              <a:t>msysá</a:t>
            </a:r>
            <a:r>
              <a:rPr lang="en-US" altLang="en-US" sz="3200" dirty="0">
                <a:latin typeface="AA Amali" pitchFamily="2" charset="0"/>
              </a:rPr>
              <a:t> W;=re </a:t>
            </a:r>
            <a:r>
              <a:rPr lang="en-US" altLang="en-US" sz="3200" dirty="0" err="1">
                <a:latin typeface="AA Amali" pitchFamily="2" charset="0"/>
              </a:rPr>
              <a:t>bYzdh,fha</a:t>
            </a:r>
            <a:r>
              <a:rPr lang="en-US" altLang="en-US" sz="3200" dirty="0">
                <a:latin typeface="AA Amali" pitchFamily="2" charset="0"/>
              </a:rPr>
              <a:t> </a:t>
            </a:r>
            <a:r>
              <a:rPr lang="en-US" altLang="en-US" sz="3200" dirty="0" err="1">
                <a:latin typeface="AA Amali" pitchFamily="2" charset="0"/>
              </a:rPr>
              <a:t>wiajekak</a:t>
            </a:r>
            <a:endParaRPr lang="en-US" altLang="en-US" sz="3200" dirty="0">
              <a:latin typeface="AA Amali" pitchFamily="2" charset="0"/>
            </a:endParaRPr>
          </a:p>
          <a:p>
            <a:pPr eaLnBrk="1" hangingPunct="1"/>
            <a:r>
              <a:rPr lang="en-US" altLang="en-US" sz="3200" dirty="0">
                <a:latin typeface="AA Amali" pitchFamily="2" charset="0"/>
              </a:rPr>
              <a:t>my, </a:t>
            </a:r>
            <a:r>
              <a:rPr lang="en-US" altLang="en-US" sz="3200" dirty="0" err="1">
                <a:latin typeface="AA Amali" pitchFamily="2" charset="0"/>
              </a:rPr>
              <a:t>msysá</a:t>
            </a:r>
            <a:r>
              <a:rPr lang="en-US" altLang="en-US" sz="3200" dirty="0">
                <a:latin typeface="AA Amali" pitchFamily="2" charset="0"/>
              </a:rPr>
              <a:t> </a:t>
            </a:r>
            <a:r>
              <a:rPr lang="en-US" altLang="en-US" sz="3200" dirty="0" err="1">
                <a:latin typeface="AA Amali" pitchFamily="2" charset="0"/>
              </a:rPr>
              <a:t>fhrei,ug</a:t>
            </a:r>
            <a:r>
              <a:rPr lang="en-US" altLang="en-US" sz="3200" dirty="0">
                <a:latin typeface="AA Amali" pitchFamily="2" charset="0"/>
              </a:rPr>
              <a:t> </a:t>
            </a:r>
            <a:r>
              <a:rPr lang="en-US" altLang="en-US" sz="3200" dirty="0" err="1">
                <a:latin typeface="AA Amali" pitchFamily="2" charset="0"/>
              </a:rPr>
              <a:t>f.k</a:t>
            </a:r>
            <a:r>
              <a:rPr lang="en-US" altLang="en-US" sz="3200" dirty="0">
                <a:latin typeface="AA Amali" pitchFamily="2" charset="0"/>
              </a:rPr>
              <a:t> tau</a:t>
            </a:r>
          </a:p>
        </p:txBody>
      </p:sp>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rgbClr val="000090"/>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8378" name="Text Box 1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184</a:t>
            </a:r>
            <a:endParaRPr lang="en-US" altLang="en-US" sz="1800"/>
          </a:p>
        </p:txBody>
      </p:sp>
    </p:spTree>
    <p:extLst>
      <p:ext uri="{BB962C8B-B14F-4D97-AF65-F5344CB8AC3E}">
        <p14:creationId xmlns:p14="http://schemas.microsoft.com/office/powerpoint/2010/main" val="1789689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6" name="Picture 5" descr="Firstfruits"/>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p:cNvSpPr>
            <a:spLocks noChangeArrowheads="1"/>
          </p:cNvSpPr>
          <p:nvPr/>
        </p:nvSpPr>
        <p:spPr bwMode="auto">
          <a:xfrm>
            <a:off x="0" y="3200400"/>
            <a:ext cx="3733800" cy="3429000"/>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SzPct val="65000"/>
              <a:buFont typeface="Wingdings" pitchFamily="2" charset="2"/>
              <a:buChar char="n"/>
            </a:pPr>
            <a:r>
              <a:rPr lang="en-US" altLang="en-US" sz="3200" b="1" dirty="0">
                <a:effectLst>
                  <a:outerShdw blurRad="38100" dist="38100" dir="2700000" algn="tl">
                    <a:srgbClr val="663300"/>
                  </a:outerShdw>
                </a:effectLst>
                <a:latin typeface="AA Amali" pitchFamily="2" charset="0"/>
                <a:cs typeface="Arial" pitchFamily="34" charset="0"/>
              </a:rPr>
              <a:t>≥</a:t>
            </a:r>
            <a:r>
              <a:rPr lang="en-US" altLang="en-US" sz="3200" b="1" dirty="0" err="1" smtClean="0">
                <a:effectLst>
                  <a:outerShdw blurRad="38100" dist="38100" dir="2700000" algn="tl">
                    <a:srgbClr val="663300"/>
                  </a:outerShdw>
                </a:effectLst>
                <a:latin typeface="AA Amali" pitchFamily="2" charset="0"/>
                <a:cs typeface="Arial" pitchFamily="34" charset="0"/>
              </a:rPr>
              <a:t>rska</a:t>
            </a:r>
            <a:r>
              <a:rPr lang="en-US" altLang="en-US" sz="3200" b="1" dirty="0" smtClean="0">
                <a:effectLst>
                  <a:outerShdw blurRad="38100" dist="38100" dir="2700000" algn="tl">
                    <a:srgbClr val="663300"/>
                  </a:outerShdw>
                </a:effectLst>
                <a:latin typeface="AA Amali" pitchFamily="2" charset="0"/>
                <a:cs typeface="Arial" pitchFamily="34" charset="0"/>
              </a:rPr>
              <a:t> </a:t>
            </a:r>
            <a:r>
              <a:rPr lang="en-US" altLang="en-US" sz="3200" b="1" dirty="0" err="1" smtClean="0">
                <a:effectLst>
                  <a:outerShdw blurRad="38100" dist="38100" dir="2700000" algn="tl">
                    <a:srgbClr val="663300"/>
                  </a:outerShdw>
                </a:effectLst>
                <a:latin typeface="AA Amali" pitchFamily="2" charset="0"/>
                <a:cs typeface="Arial" pitchFamily="34" charset="0"/>
              </a:rPr>
              <a:t>msysá</a:t>
            </a:r>
            <a:r>
              <a:rPr lang="en-US" altLang="en-US" sz="3200" b="1" dirty="0" smtClean="0">
                <a:effectLst>
                  <a:outerShdw blurRad="38100" dist="38100" dir="2700000" algn="tl">
                    <a:srgbClr val="663300"/>
                  </a:outerShdw>
                </a:effectLst>
                <a:latin typeface="AA Amali" pitchFamily="2" charset="0"/>
                <a:cs typeface="Arial" pitchFamily="34" charset="0"/>
              </a:rPr>
              <a:t> W;=re </a:t>
            </a:r>
            <a:r>
              <a:rPr lang="en-US" altLang="en-US" sz="3200" b="1" dirty="0" err="1" smtClean="0">
                <a:effectLst>
                  <a:outerShdw blurRad="38100" dist="38100" dir="2700000" algn="tl">
                    <a:srgbClr val="663300"/>
                  </a:outerShdw>
                </a:effectLst>
                <a:latin typeface="AA Amali" pitchFamily="2" charset="0"/>
                <a:cs typeface="Arial" pitchFamily="34" charset="0"/>
              </a:rPr>
              <a:t>bYzdfh,fha</a:t>
            </a:r>
            <a:r>
              <a:rPr lang="en-US" altLang="en-US" sz="3200" b="1" dirty="0" smtClean="0">
                <a:effectLst>
                  <a:outerShdw blurRad="38100" dist="38100" dir="2700000" algn="tl">
                    <a:srgbClr val="663300"/>
                  </a:outerShdw>
                </a:effectLst>
                <a:latin typeface="AA Amali" pitchFamily="2" charset="0"/>
                <a:cs typeface="Arial" pitchFamily="34" charset="0"/>
              </a:rPr>
              <a:t> </a:t>
            </a:r>
            <a:r>
              <a:rPr lang="en-US" altLang="en-US" sz="3200" b="1" dirty="0" err="1" smtClean="0">
                <a:effectLst>
                  <a:outerShdw blurRad="38100" dist="38100" dir="2700000" algn="tl">
                    <a:srgbClr val="663300"/>
                  </a:outerShdw>
                </a:effectLst>
                <a:latin typeface="AA Amali" pitchFamily="2" charset="0"/>
                <a:cs typeface="Arial" pitchFamily="34" charset="0"/>
              </a:rPr>
              <a:t>wiajekak</a:t>
            </a:r>
            <a:endParaRPr lang="en-US" altLang="en-US" sz="3200" b="1" dirty="0">
              <a:effectLst>
                <a:outerShdw blurRad="38100" dist="38100" dir="2700000" algn="tl">
                  <a:srgbClr val="663300"/>
                </a:outerShdw>
              </a:effectLst>
              <a:latin typeface="AA Amali" pitchFamily="2" charset="0"/>
              <a:cs typeface="Arial" pitchFamily="34" charset="0"/>
            </a:endParaRPr>
          </a:p>
          <a:p>
            <a:pPr eaLnBrk="1" hangingPunct="1">
              <a:spcBef>
                <a:spcPct val="20000"/>
              </a:spcBef>
              <a:buClr>
                <a:schemeClr val="hlink"/>
              </a:buClr>
              <a:buSzPct val="65000"/>
              <a:buFont typeface="Wingdings" pitchFamily="2" charset="2"/>
              <a:buChar char="n"/>
            </a:pPr>
            <a:r>
              <a:rPr lang="en-US" altLang="en-US" sz="3200" b="1" dirty="0" err="1" smtClean="0">
                <a:effectLst>
                  <a:outerShdw blurRad="38100" dist="38100" dir="2700000" algn="tl">
                    <a:srgbClr val="663300"/>
                  </a:outerShdw>
                </a:effectLst>
                <a:latin typeface="AA Amali" pitchFamily="2" charset="0"/>
                <a:cs typeface="Arial" pitchFamily="34" charset="0"/>
              </a:rPr>
              <a:t>my,ska</a:t>
            </a:r>
            <a:r>
              <a:rPr lang="en-US" altLang="en-US" sz="3200" b="1" dirty="0" smtClean="0">
                <a:effectLst>
                  <a:outerShdw blurRad="38100" dist="38100" dir="2700000" algn="tl">
                    <a:srgbClr val="663300"/>
                  </a:outerShdw>
                </a:effectLst>
                <a:latin typeface="AA Amali" pitchFamily="2" charset="0"/>
                <a:cs typeface="Arial" pitchFamily="34" charset="0"/>
              </a:rPr>
              <a:t> </a:t>
            </a:r>
            <a:r>
              <a:rPr lang="en-US" altLang="en-US" sz="3200" b="1" dirty="0" err="1" smtClean="0">
                <a:effectLst>
                  <a:outerShdw blurRad="38100" dist="38100" dir="2700000" algn="tl">
                    <a:srgbClr val="663300"/>
                  </a:outerShdw>
                </a:effectLst>
                <a:latin typeface="AA Amali" pitchFamily="2" charset="0"/>
                <a:cs typeface="Arial" pitchFamily="34" charset="0"/>
              </a:rPr>
              <a:t>msysá</a:t>
            </a:r>
            <a:r>
              <a:rPr lang="en-US" altLang="en-US" sz="3200" b="1" dirty="0" smtClean="0">
                <a:effectLst>
                  <a:outerShdw blurRad="38100" dist="38100" dir="2700000" algn="tl">
                    <a:srgbClr val="663300"/>
                  </a:outerShdw>
                </a:effectLst>
                <a:latin typeface="AA Amali" pitchFamily="2" charset="0"/>
                <a:cs typeface="Arial" pitchFamily="34" charset="0"/>
              </a:rPr>
              <a:t> </a:t>
            </a:r>
            <a:r>
              <a:rPr lang="en-US" altLang="en-US" sz="3200" b="1" dirty="0" err="1" smtClean="0">
                <a:effectLst>
                  <a:outerShdw blurRad="38100" dist="38100" dir="2700000" algn="tl">
                    <a:srgbClr val="663300"/>
                  </a:outerShdw>
                </a:effectLst>
                <a:latin typeface="AA Amali" pitchFamily="2" charset="0"/>
                <a:cs typeface="Arial" pitchFamily="34" charset="0"/>
              </a:rPr>
              <a:t>fhrei,ug</a:t>
            </a:r>
            <a:r>
              <a:rPr lang="en-US" altLang="en-US" sz="3200" b="1" dirty="0" smtClean="0">
                <a:effectLst>
                  <a:outerShdw blurRad="38100" dist="38100" dir="2700000" algn="tl">
                    <a:srgbClr val="663300"/>
                  </a:outerShdw>
                </a:effectLst>
                <a:latin typeface="AA Amali" pitchFamily="2" charset="0"/>
                <a:cs typeface="Arial" pitchFamily="34" charset="0"/>
              </a:rPr>
              <a:t> </a:t>
            </a:r>
            <a:r>
              <a:rPr lang="en-US" altLang="en-US" sz="3200" b="1" dirty="0" err="1" smtClean="0">
                <a:effectLst>
                  <a:outerShdw blurRad="38100" dist="38100" dir="2700000" algn="tl">
                    <a:srgbClr val="663300"/>
                  </a:outerShdw>
                </a:effectLst>
                <a:latin typeface="AA Amali" pitchFamily="2" charset="0"/>
                <a:cs typeface="Arial" pitchFamily="34" charset="0"/>
              </a:rPr>
              <a:t>f.k</a:t>
            </a:r>
            <a:r>
              <a:rPr lang="en-US" altLang="en-US" sz="3200" b="1" dirty="0" smtClean="0">
                <a:effectLst>
                  <a:outerShdw blurRad="38100" dist="38100" dir="2700000" algn="tl">
                    <a:srgbClr val="663300"/>
                  </a:outerShdw>
                </a:effectLst>
                <a:latin typeface="AA Amali" pitchFamily="2" charset="0"/>
                <a:cs typeface="Arial" pitchFamily="34" charset="0"/>
              </a:rPr>
              <a:t> tau</a:t>
            </a:r>
            <a:endParaRPr lang="en-US" altLang="en-US" sz="3200" b="1" dirty="0">
              <a:effectLst>
                <a:outerShdw blurRad="38100" dist="38100" dir="2700000" algn="tl">
                  <a:srgbClr val="663300"/>
                </a:outerShdw>
              </a:effectLst>
              <a:latin typeface="AA Amali" pitchFamily="2" charset="0"/>
              <a:cs typeface="Arial" pitchFamily="34" charset="0"/>
            </a:endParaRPr>
          </a:p>
          <a:p>
            <a:pPr eaLnBrk="1" hangingPunct="1">
              <a:spcBef>
                <a:spcPct val="20000"/>
              </a:spcBef>
              <a:buClr>
                <a:schemeClr val="hlink"/>
              </a:buClr>
              <a:buSzPct val="65000"/>
              <a:buFont typeface="Wingdings" pitchFamily="2" charset="2"/>
              <a:buChar char="n"/>
            </a:pPr>
            <a:r>
              <a:rPr lang="en-US" altLang="en-US" sz="3200" b="1" dirty="0" err="1" smtClean="0">
                <a:effectLst>
                  <a:outerShdw blurRad="38100" dist="38100" dir="2700000" algn="tl">
                    <a:srgbClr val="663300"/>
                  </a:outerShdw>
                </a:effectLst>
                <a:latin typeface="AA Amali" pitchFamily="2" charset="0"/>
                <a:cs typeface="Arial" pitchFamily="34" charset="0"/>
              </a:rPr>
              <a:t>foúhka</a:t>
            </a:r>
            <a:r>
              <a:rPr lang="en-US" altLang="en-US" sz="3200" b="1" dirty="0" smtClean="0">
                <a:effectLst>
                  <a:outerShdw blurRad="38100" dist="38100" dir="2700000" algn="tl">
                    <a:srgbClr val="663300"/>
                  </a:outerShdw>
                </a:effectLst>
                <a:latin typeface="AA Amali" pitchFamily="2" charset="0"/>
                <a:cs typeface="Arial" pitchFamily="34" charset="0"/>
              </a:rPr>
              <a:t> </a:t>
            </a:r>
            <a:r>
              <a:rPr lang="en-US" altLang="en-US" sz="3200" b="1" dirty="0" err="1" smtClean="0">
                <a:effectLst>
                  <a:outerShdw blurRad="38100" dist="38100" dir="2700000" algn="tl">
                    <a:srgbClr val="663300"/>
                  </a:outerShdw>
                </a:effectLst>
                <a:latin typeface="AA Amali" pitchFamily="2" charset="0"/>
                <a:cs typeface="Arial" pitchFamily="34" charset="0"/>
              </a:rPr>
              <a:t>jykafia</a:t>
            </a:r>
            <a:r>
              <a:rPr lang="en-US" altLang="en-US" sz="3200" b="1" dirty="0" smtClean="0">
                <a:effectLst>
                  <a:outerShdw blurRad="38100" dist="38100" dir="2700000" algn="tl">
                    <a:srgbClr val="663300"/>
                  </a:outerShdw>
                </a:effectLst>
                <a:latin typeface="AA Amali" pitchFamily="2" charset="0"/>
                <a:cs typeface="Arial" pitchFamily="34" charset="0"/>
              </a:rPr>
              <a:t> </a:t>
            </a:r>
            <a:r>
              <a:rPr lang="en-US" altLang="en-US" sz="3200" b="1" dirty="0" err="1" smtClean="0">
                <a:effectLst>
                  <a:outerShdw blurRad="38100" dist="38100" dir="2700000" algn="tl">
                    <a:srgbClr val="663300"/>
                  </a:outerShdw>
                </a:effectLst>
                <a:latin typeface="AA Amali" pitchFamily="2" charset="0"/>
                <a:cs typeface="Arial" pitchFamily="34" charset="0"/>
              </a:rPr>
              <a:t>bosrsmsg</a:t>
            </a:r>
            <a:r>
              <a:rPr lang="en-US" altLang="en-US" sz="3200" b="1" dirty="0" smtClean="0">
                <a:effectLst>
                  <a:outerShdw blurRad="38100" dist="38100" dir="2700000" algn="tl">
                    <a:srgbClr val="663300"/>
                  </a:outerShdw>
                </a:effectLst>
                <a:latin typeface="AA Amali" pitchFamily="2" charset="0"/>
                <a:cs typeface="Arial" pitchFamily="34" charset="0"/>
              </a:rPr>
              <a:t> </a:t>
            </a:r>
            <a:r>
              <a:rPr lang="en-US" altLang="en-US" sz="3200" b="1" dirty="0" err="1" smtClean="0">
                <a:effectLst>
                  <a:outerShdw blurRad="38100" dist="38100" dir="2700000" algn="tl">
                    <a:srgbClr val="663300"/>
                  </a:outerShdw>
                </a:effectLst>
                <a:latin typeface="AA Amali" pitchFamily="2" charset="0"/>
                <a:cs typeface="Arial" pitchFamily="34" charset="0"/>
              </a:rPr>
              <a:t>mqcd</a:t>
            </a:r>
            <a:r>
              <a:rPr lang="en-US" altLang="en-US" sz="3200" b="1" dirty="0" smtClean="0">
                <a:effectLst>
                  <a:outerShdw blurRad="38100" dist="38100" dir="2700000" algn="tl">
                    <a:srgbClr val="663300"/>
                  </a:outerShdw>
                </a:effectLst>
                <a:latin typeface="AA Amali" pitchFamily="2" charset="0"/>
                <a:cs typeface="Arial" pitchFamily="34" charset="0"/>
              </a:rPr>
              <a:t> </a:t>
            </a:r>
            <a:r>
              <a:rPr lang="en-US" altLang="en-US" sz="3200" b="1" dirty="0" err="1" smtClean="0">
                <a:effectLst>
                  <a:outerShdw blurRad="38100" dist="38100" dir="2700000" algn="tl">
                    <a:srgbClr val="663300"/>
                  </a:outerShdw>
                </a:effectLst>
                <a:latin typeface="AA Amali" pitchFamily="2" charset="0"/>
                <a:cs typeface="Arial" pitchFamily="34" charset="0"/>
              </a:rPr>
              <a:t>lsrSu</a:t>
            </a:r>
            <a:endParaRPr lang="en-US" altLang="en-US" sz="2800" b="1" dirty="0">
              <a:effectLst>
                <a:outerShdw blurRad="38100" dist="38100" dir="2700000" algn="tl">
                  <a:srgbClr val="663300"/>
                </a:outerShdw>
              </a:effectLst>
              <a:latin typeface="AA Amali" pitchFamily="2" charset="0"/>
              <a:cs typeface="Arial" pitchFamily="34" charset="0"/>
            </a:endParaRP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r>
              <a:rPr lang="en-US" altLang="en-US" b="1" dirty="0" err="1" smtClean="0">
                <a:solidFill>
                  <a:srgbClr val="FFFFFF"/>
                </a:solidFill>
                <a:latin typeface="AA Amali" pitchFamily="2" charset="0"/>
                <a:cs typeface="Arial" pitchFamily="34" charset="0"/>
              </a:rPr>
              <a:t>mz:u</a:t>
            </a:r>
            <a:r>
              <a:rPr lang="en-US" altLang="en-US" b="1" dirty="0" smtClean="0">
                <a:solidFill>
                  <a:srgbClr val="FFFFFF"/>
                </a:solidFill>
                <a:latin typeface="AA Amali" pitchFamily="2" charset="0"/>
                <a:cs typeface="Arial" pitchFamily="34" charset="0"/>
              </a:rPr>
              <a:t> M, </a:t>
            </a:r>
            <a:r>
              <a:rPr lang="en-US" altLang="en-US" b="1" dirty="0" err="1" smtClean="0">
                <a:solidFill>
                  <a:srgbClr val="FFFFFF"/>
                </a:solidFill>
                <a:latin typeface="AA Amali" pitchFamily="2" charset="0"/>
                <a:cs typeface="Arial" pitchFamily="34" charset="0"/>
              </a:rPr>
              <a:t>foaj</a:t>
            </a:r>
            <a:r>
              <a:rPr lang="en-US" altLang="en-US" b="1" dirty="0" smtClean="0">
                <a:solidFill>
                  <a:srgbClr val="FFFFFF"/>
                </a:solidFill>
                <a:latin typeface="AA Amali" pitchFamily="2" charset="0"/>
                <a:cs typeface="Arial" pitchFamily="34" charset="0"/>
              </a:rPr>
              <a:t> </a:t>
            </a:r>
            <a:r>
              <a:rPr lang="en-US" altLang="en-US" b="1" dirty="0" err="1" smtClean="0">
                <a:solidFill>
                  <a:srgbClr val="FFFFFF"/>
                </a:solidFill>
                <a:latin typeface="AA Amali" pitchFamily="2" charset="0"/>
                <a:cs typeface="Arial" pitchFamily="34" charset="0"/>
              </a:rPr>
              <a:t>ud,s.djg</a:t>
            </a:r>
            <a:r>
              <a:rPr lang="en-US" altLang="en-US" b="1" dirty="0" smtClean="0">
                <a:solidFill>
                  <a:srgbClr val="FFFFFF"/>
                </a:solidFill>
                <a:latin typeface="AA Amali" pitchFamily="2" charset="0"/>
                <a:cs typeface="Arial" pitchFamily="34" charset="0"/>
              </a:rPr>
              <a:t> </a:t>
            </a:r>
            <a:r>
              <a:rPr lang="en-US" altLang="en-US" b="1" dirty="0" err="1" smtClean="0">
                <a:solidFill>
                  <a:srgbClr val="FFFFFF"/>
                </a:solidFill>
                <a:latin typeface="AA Amali" pitchFamily="2" charset="0"/>
                <a:cs typeface="Arial" pitchFamily="34" charset="0"/>
              </a:rPr>
              <a:t>mqcd</a:t>
            </a:r>
            <a:r>
              <a:rPr lang="en-US" altLang="en-US" b="1" dirty="0" smtClean="0">
                <a:solidFill>
                  <a:srgbClr val="FFFFFF"/>
                </a:solidFill>
                <a:latin typeface="AA Amali" pitchFamily="2" charset="0"/>
                <a:cs typeface="Arial" pitchFamily="34" charset="0"/>
              </a:rPr>
              <a:t> </a:t>
            </a:r>
            <a:r>
              <a:rPr lang="en-US" altLang="en-US" b="1" dirty="0" err="1" smtClean="0">
                <a:solidFill>
                  <a:srgbClr val="FFFFFF"/>
                </a:solidFill>
                <a:latin typeface="AA Amali" pitchFamily="2" charset="0"/>
                <a:cs typeface="Arial" pitchFamily="34" charset="0"/>
              </a:rPr>
              <a:t>lsrSu</a:t>
            </a:r>
            <a:endParaRPr lang="en-US" altLang="en-US" b="1" dirty="0" smtClean="0">
              <a:solidFill>
                <a:srgbClr val="FFFFFF"/>
              </a:solidFill>
              <a:latin typeface="AA Amali" pitchFamily="2" charset="0"/>
              <a:cs typeface="Arial" pitchFamily="34" charset="0"/>
            </a:endParaRPr>
          </a:p>
        </p:txBody>
      </p:sp>
      <p:sp>
        <p:nvSpPr>
          <p:cNvPr id="88071" name="Text Box 7"/>
          <p:cNvSpPr txBox="1">
            <a:spLocks noChangeArrowheads="1"/>
          </p:cNvSpPr>
          <p:nvPr/>
        </p:nvSpPr>
        <p:spPr bwMode="auto">
          <a:xfrm>
            <a:off x="8305800" y="73025"/>
            <a:ext cx="698500" cy="46196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60400"/>
                </a:solidFill>
                <a:latin typeface="Arial" pitchFamily="34" charset="0"/>
                <a:cs typeface="Arial" pitchFamily="34" charset="0"/>
              </a:rPr>
              <a:t>184</a:t>
            </a:r>
            <a:endParaRPr lang="en-US" altLang="en-US" sz="1800" b="1">
              <a:solidFill>
                <a:srgbClr val="060400"/>
              </a:solidFill>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6701"/>
            <a:ext cx="9150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0375" y="609600"/>
            <a:ext cx="8229600" cy="922338"/>
          </a:xfrm>
          <a:solidFill>
            <a:schemeClr val="accent4">
              <a:lumMod val="10000"/>
            </a:schemeClr>
          </a:solidFill>
        </p:spPr>
        <p:txBody>
          <a:bodyPr/>
          <a:lstStyle/>
          <a:p>
            <a:r>
              <a:rPr lang="en-US" altLang="en-US" dirty="0" err="1" smtClean="0">
                <a:solidFill>
                  <a:srgbClr val="FFFFFF"/>
                </a:solidFill>
                <a:latin typeface="AA Amali" pitchFamily="2" charset="0"/>
                <a:cs typeface="Arial" pitchFamily="34" charset="0"/>
              </a:rPr>
              <a:t>wkd.;h</a:t>
            </a:r>
            <a:r>
              <a:rPr lang="en-US" altLang="en-US" dirty="0" smtClean="0">
                <a:solidFill>
                  <a:srgbClr val="FFFFFF"/>
                </a:solidFill>
                <a:latin typeface="AA Amali" pitchFamily="2" charset="0"/>
                <a:cs typeface="Arial" pitchFamily="34" charset="0"/>
              </a:rPr>
              <a:t> </a:t>
            </a:r>
            <a:r>
              <a:rPr lang="en-US" altLang="en-US" dirty="0" err="1" smtClean="0">
                <a:solidFill>
                  <a:srgbClr val="FFFFFF"/>
                </a:solidFill>
                <a:latin typeface="AA Amali" pitchFamily="2" charset="0"/>
                <a:cs typeface="Arial" pitchFamily="34" charset="0"/>
              </a:rPr>
              <a:t>fy</a:t>
            </a:r>
            <a:r>
              <a:rPr lang="en-US" altLang="en-US" dirty="0" smtClean="0">
                <a:solidFill>
                  <a:srgbClr val="FFFFFF"/>
                </a:solidFill>
                <a:latin typeface="AA Amali" pitchFamily="2" charset="0"/>
                <a:cs typeface="Arial" pitchFamily="34" charset="0"/>
              </a:rPr>
              <a:t>&lt;</a:t>
            </a:r>
            <a:r>
              <a:rPr lang="en-US" altLang="en-US" dirty="0" err="1" smtClean="0">
                <a:solidFill>
                  <a:srgbClr val="FFFFFF"/>
                </a:solidFill>
                <a:latin typeface="AA Amali" pitchFamily="2" charset="0"/>
                <a:cs typeface="Arial" pitchFamily="34" charset="0"/>
              </a:rPr>
              <a:t>slrk</a:t>
            </a:r>
            <a:r>
              <a:rPr lang="en-US" altLang="en-US" dirty="0" smtClean="0">
                <a:solidFill>
                  <a:srgbClr val="FFFFFF"/>
                </a:solidFill>
                <a:latin typeface="AA Amali" pitchFamily="2" charset="0"/>
                <a:cs typeface="Arial" pitchFamily="34" charset="0"/>
              </a:rPr>
              <a:t> </a:t>
            </a:r>
            <a:r>
              <a:rPr lang="en-US" altLang="en-US" dirty="0" err="1" smtClean="0">
                <a:solidFill>
                  <a:srgbClr val="FFFFFF"/>
                </a:solidFill>
                <a:latin typeface="AA Amali" pitchFamily="2" charset="0"/>
                <a:cs typeface="Arial" pitchFamily="34" charset="0"/>
              </a:rPr>
              <a:t>i;s</a:t>
            </a:r>
            <a:r>
              <a:rPr lang="en-US" altLang="en-US" dirty="0" smtClean="0">
                <a:solidFill>
                  <a:srgbClr val="FFFFFF"/>
                </a:solidFill>
                <a:latin typeface="AA Amali" pitchFamily="2" charset="0"/>
                <a:cs typeface="Arial" pitchFamily="34" charset="0"/>
              </a:rPr>
              <a:t> </a:t>
            </a:r>
            <a:r>
              <a:rPr lang="en-US" altLang="en-US" dirty="0" err="1" smtClean="0">
                <a:solidFill>
                  <a:srgbClr val="FFFFFF"/>
                </a:solidFill>
                <a:latin typeface="AA Amali" pitchFamily="2" charset="0"/>
                <a:cs typeface="Arial" pitchFamily="34" charset="0"/>
              </a:rPr>
              <a:t>wka;hla</a:t>
            </a:r>
            <a:endParaRPr lang="en-US" altLang="en-US" dirty="0" smtClean="0">
              <a:solidFill>
                <a:srgbClr val="FFFFFF"/>
              </a:solidFill>
              <a:latin typeface="AA Amali" pitchFamily="2"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smtClean="0">
                  <a:solidFill>
                    <a:srgbClr val="060400"/>
                  </a:solidFill>
                  <a:effectLst>
                    <a:glow rad="254000">
                      <a:srgbClr val="FFFFFF">
                        <a:alpha val="75000"/>
                      </a:srgbClr>
                    </a:glow>
                  </a:effectLst>
                  <a:latin typeface="AA Amali" pitchFamily="2" charset="0"/>
                  <a:cs typeface="Arial"/>
                </a:rPr>
                <a:t>nzyiam;skaod</a:t>
              </a:r>
              <a:endParaRPr lang="en-US" sz="2400" b="1" dirty="0">
                <a:solidFill>
                  <a:srgbClr val="060400"/>
                </a:solidFill>
                <a:effectLst>
                  <a:glow rad="254000">
                    <a:srgbClr val="FFFFFF">
                      <a:alpha val="75000"/>
                    </a:srgbClr>
                  </a:glow>
                </a:effectLst>
                <a:latin typeface="AA Amali" pitchFamily="2" charset="0"/>
                <a:cs typeface="Arial"/>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smtClean="0">
                  <a:solidFill>
                    <a:srgbClr val="060400"/>
                  </a:solidFill>
                  <a:effectLst>
                    <a:glow rad="254000">
                      <a:srgbClr val="FFFFFF">
                        <a:alpha val="75000"/>
                      </a:srgbClr>
                    </a:glow>
                  </a:effectLst>
                  <a:latin typeface="AA Amali" pitchFamily="2" charset="0"/>
                  <a:cs typeface="Arial"/>
                </a:rPr>
                <a:t>isl</a:t>
              </a:r>
              <a:r>
                <a:rPr lang="en-US" sz="2400" b="1" dirty="0" smtClean="0">
                  <a:solidFill>
                    <a:srgbClr val="060400"/>
                  </a:solidFill>
                  <a:effectLst>
                    <a:glow rad="254000">
                      <a:srgbClr val="FFFFFF">
                        <a:alpha val="75000"/>
                      </a:srgbClr>
                    </a:glow>
                  </a:effectLst>
                  <a:latin typeface="AA Amali" pitchFamily="2" charset="0"/>
                  <a:cs typeface="Arial"/>
                </a:rPr>
                <a:t>=</a:t>
              </a:r>
              <a:r>
                <a:rPr lang="en-US" sz="2400" b="1" dirty="0" err="1" smtClean="0">
                  <a:solidFill>
                    <a:srgbClr val="060400"/>
                  </a:solidFill>
                  <a:effectLst>
                    <a:glow rad="254000">
                      <a:srgbClr val="FFFFFF">
                        <a:alpha val="75000"/>
                      </a:srgbClr>
                    </a:glow>
                  </a:effectLst>
                  <a:latin typeface="AA Amali" pitchFamily="2" charset="0"/>
                  <a:cs typeface="Arial"/>
                </a:rPr>
                <a:t>rdod</a:t>
              </a:r>
              <a:endParaRPr lang="en-US" sz="2400" b="1" dirty="0">
                <a:solidFill>
                  <a:srgbClr val="060400"/>
                </a:solidFill>
                <a:effectLst>
                  <a:glow rad="254000">
                    <a:srgbClr val="FFFFFF">
                      <a:alpha val="75000"/>
                    </a:srgbClr>
                  </a:glow>
                </a:effectLst>
                <a:latin typeface="AA Amali" pitchFamily="2" charset="0"/>
                <a:cs typeface="Arial"/>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smtClean="0">
                  <a:solidFill>
                    <a:srgbClr val="060400"/>
                  </a:solidFill>
                  <a:effectLst>
                    <a:glow rad="254000">
                      <a:srgbClr val="FFFFFF">
                        <a:alpha val="75000"/>
                      </a:srgbClr>
                    </a:glow>
                  </a:effectLst>
                  <a:latin typeface="AA Amali" pitchFamily="2" charset="0"/>
                  <a:cs typeface="Arial"/>
                </a:rPr>
                <a:t>fikiqrdod</a:t>
              </a:r>
              <a:endParaRPr lang="en-US" sz="2400" b="1" dirty="0">
                <a:solidFill>
                  <a:srgbClr val="060400"/>
                </a:solidFill>
                <a:effectLst>
                  <a:glow rad="254000">
                    <a:srgbClr val="FFFFFF">
                      <a:alpha val="75000"/>
                    </a:srgbClr>
                  </a:glow>
                </a:effectLst>
                <a:latin typeface="AA Amali" pitchFamily="2" charset="0"/>
                <a:cs typeface="Arial"/>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smtClean="0">
                  <a:solidFill>
                    <a:srgbClr val="060400"/>
                  </a:solidFill>
                  <a:effectLst>
                    <a:glow rad="254000">
                      <a:srgbClr val="FFFFFF">
                        <a:alpha val="75000"/>
                      </a:srgbClr>
                    </a:glow>
                  </a:effectLst>
                  <a:latin typeface="AA Amali" pitchFamily="2" charset="0"/>
                  <a:cs typeface="Arial"/>
                </a:rPr>
                <a:t>brsod</a:t>
              </a:r>
              <a:endParaRPr lang="en-US" sz="2400" b="1" dirty="0">
                <a:solidFill>
                  <a:srgbClr val="060400"/>
                </a:solidFill>
                <a:effectLst>
                  <a:glow rad="254000">
                    <a:srgbClr val="FFFFFF">
                      <a:alpha val="75000"/>
                    </a:srgbClr>
                  </a:glow>
                </a:effectLst>
                <a:latin typeface="AA Amali" pitchFamily="2" charset="0"/>
                <a:cs typeface="Arial"/>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smtClean="0">
                  <a:solidFill>
                    <a:srgbClr val="FFFFFF"/>
                  </a:solidFill>
                  <a:latin typeface="AA Amali" pitchFamily="2" charset="0"/>
                  <a:cs typeface="Arial"/>
                </a:rPr>
                <a:t>mdial</a:t>
              </a:r>
              <a:r>
                <a:rPr lang="en-US" sz="2400" b="1" dirty="0" smtClean="0">
                  <a:solidFill>
                    <a:srgbClr val="FFFFFF"/>
                  </a:solidFill>
                  <a:latin typeface="AA Amali" pitchFamily="2" charset="0"/>
                  <a:cs typeface="Arial"/>
                </a:rPr>
                <a:t>=j</a:t>
              </a:r>
              <a:endParaRPr lang="en-US" sz="2400" b="1" dirty="0">
                <a:solidFill>
                  <a:srgbClr val="FFFFFF"/>
                </a:solidFill>
                <a:latin typeface="AA Amali" pitchFamily="2" charset="0"/>
                <a:cs typeface="Arial"/>
              </a:endParaRP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smtClean="0">
                  <a:solidFill>
                    <a:srgbClr val="FFFFFF"/>
                  </a:solidFill>
                  <a:latin typeface="AA Amali" pitchFamily="2" charset="0"/>
                  <a:cs typeface="Arial"/>
                </a:rPr>
                <a:t>uqyqkakquqiq</a:t>
              </a:r>
              <a:r>
                <a:rPr lang="en-US" sz="2400" b="1" dirty="0" smtClean="0">
                  <a:solidFill>
                    <a:srgbClr val="FFFFFF"/>
                  </a:solidFill>
                  <a:latin typeface="AA Amali" pitchFamily="2" charset="0"/>
                  <a:cs typeface="Arial"/>
                </a:rPr>
                <a:t> </a:t>
              </a:r>
              <a:r>
                <a:rPr lang="en-US" sz="2400" b="1" dirty="0" err="1" smtClean="0">
                  <a:solidFill>
                    <a:srgbClr val="FFFFFF"/>
                  </a:solidFill>
                  <a:latin typeface="AA Amali" pitchFamily="2" charset="0"/>
                  <a:cs typeface="Arial"/>
                </a:rPr>
                <a:t>frdá</a:t>
              </a:r>
              <a:endParaRPr lang="en-US" sz="2400" b="1" dirty="0">
                <a:solidFill>
                  <a:srgbClr val="FFFFFF"/>
                </a:solidFill>
                <a:latin typeface="AA Amali" pitchFamily="2" charset="0"/>
                <a:cs typeface="Arial"/>
              </a:endParaRP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FFFFFF"/>
                  </a:solidFill>
                  <a:latin typeface="AA Amali" pitchFamily="2" charset="0"/>
                  <a:cs typeface="Arial"/>
                </a:rPr>
                <a:t>m</a:t>
              </a:r>
              <a:r>
                <a:rPr lang="en-US" sz="2400" b="1" dirty="0" err="1" smtClean="0">
                  <a:solidFill>
                    <a:srgbClr val="FFFFFF"/>
                  </a:solidFill>
                  <a:latin typeface="AA Amali" pitchFamily="2" charset="0"/>
                  <a:cs typeface="Arial"/>
                </a:rPr>
                <a:t>z:u</a:t>
              </a:r>
              <a:r>
                <a:rPr lang="en-US" sz="2400" b="1" dirty="0" smtClean="0">
                  <a:solidFill>
                    <a:srgbClr val="FFFFFF"/>
                  </a:solidFill>
                  <a:latin typeface="AA Amali" pitchFamily="2" charset="0"/>
                  <a:cs typeface="Arial"/>
                </a:rPr>
                <a:t> t,</a:t>
              </a:r>
              <a:r>
                <a:rPr lang="en-US" sz="2400" b="1" dirty="0" smtClean="0">
                  <a:solidFill>
                    <a:srgbClr val="FFFFFF"/>
                  </a:solidFill>
                  <a:latin typeface="AMILA" pitchFamily="2" charset="0"/>
                  <a:cs typeface="Arial"/>
                </a:rPr>
                <a:t>,</a:t>
              </a:r>
              <a:endParaRPr lang="en-US" sz="2400" b="1" dirty="0">
                <a:solidFill>
                  <a:srgbClr val="FFFFFF"/>
                </a:solidFill>
                <a:latin typeface="AMILA" pitchFamily="2" charset="0"/>
                <a:cs typeface="Arial"/>
              </a:endParaRPr>
            </a:p>
          </p:txBody>
        </p:sp>
      </p:grpSp>
      <p:sp>
        <p:nvSpPr>
          <p:cNvPr id="23" name="Rectangle 22"/>
          <p:cNvSpPr/>
          <p:nvPr/>
        </p:nvSpPr>
        <p:spPr>
          <a:xfrm>
            <a:off x="611857"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smtClean="0">
                <a:solidFill>
                  <a:srgbClr val="060400"/>
                </a:solidFill>
                <a:effectLst>
                  <a:glow rad="254000">
                    <a:srgbClr val="FFFFFF">
                      <a:alpha val="75000"/>
                    </a:srgbClr>
                  </a:glow>
                </a:effectLst>
                <a:latin typeface="AA Amali" pitchFamily="2" charset="0"/>
                <a:cs typeface="Arial"/>
              </a:rPr>
              <a:t>wjika</a:t>
            </a:r>
            <a:r>
              <a:rPr lang="en-US" sz="2400" b="1" dirty="0" smtClean="0">
                <a:solidFill>
                  <a:srgbClr val="060400"/>
                </a:solidFill>
                <a:effectLst>
                  <a:glow rad="254000">
                    <a:srgbClr val="FFFFFF">
                      <a:alpha val="75000"/>
                    </a:srgbClr>
                  </a:glow>
                </a:effectLst>
                <a:latin typeface="AA Amali" pitchFamily="2" charset="0"/>
                <a:cs typeface="Arial"/>
              </a:rPr>
              <a:t> </a:t>
            </a:r>
            <a:r>
              <a:rPr lang="en-US" sz="2400" b="1" dirty="0" err="1" smtClean="0">
                <a:solidFill>
                  <a:srgbClr val="060400"/>
                </a:solidFill>
                <a:effectLst>
                  <a:glow rad="254000">
                    <a:srgbClr val="FFFFFF">
                      <a:alpha val="75000"/>
                    </a:srgbClr>
                  </a:glow>
                </a:effectLst>
                <a:latin typeface="AA Amali" pitchFamily="2" charset="0"/>
                <a:cs typeface="Arial"/>
              </a:rPr>
              <a:t>fNdackh</a:t>
            </a:r>
            <a:endParaRPr lang="en-US" sz="2400" b="1" dirty="0">
              <a:solidFill>
                <a:srgbClr val="060400"/>
              </a:solidFill>
              <a:effectLst>
                <a:glow rad="254000">
                  <a:srgbClr val="FFFFFF">
                    <a:alpha val="75000"/>
                  </a:srgbClr>
                </a:glow>
              </a:effectLst>
              <a:latin typeface="AA Amali" pitchFamily="2" charset="0"/>
              <a:cs typeface="Arial"/>
            </a:endParaRPr>
          </a:p>
        </p:txBody>
      </p:sp>
      <p:sp>
        <p:nvSpPr>
          <p:cNvPr id="24" name="Rectangle 23"/>
          <p:cNvSpPr/>
          <p:nvPr/>
        </p:nvSpPr>
        <p:spPr>
          <a:xfrm>
            <a:off x="2655819"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smtClean="0">
                <a:solidFill>
                  <a:srgbClr val="060400"/>
                </a:solidFill>
                <a:effectLst>
                  <a:glow rad="254000">
                    <a:srgbClr val="FFFFFF">
                      <a:alpha val="75000"/>
                    </a:srgbClr>
                  </a:glow>
                </a:effectLst>
                <a:latin typeface="AA Amali" pitchFamily="2" charset="0"/>
                <a:cs typeface="Arial"/>
              </a:rPr>
              <a:t>l=</a:t>
            </a:r>
            <a:r>
              <a:rPr lang="en-US" sz="2400" b="1" dirty="0" err="1" smtClean="0">
                <a:solidFill>
                  <a:srgbClr val="060400"/>
                </a:solidFill>
                <a:effectLst>
                  <a:glow rad="254000">
                    <a:srgbClr val="FFFFFF">
                      <a:alpha val="75000"/>
                    </a:srgbClr>
                  </a:glow>
                </a:effectLst>
                <a:latin typeface="AA Amali" pitchFamily="2" charset="0"/>
                <a:cs typeface="Arial"/>
              </a:rPr>
              <a:t>reis</a:t>
            </a:r>
            <a:r>
              <a:rPr lang="en-US" sz="2400" b="1" dirty="0" smtClean="0">
                <a:solidFill>
                  <a:srgbClr val="060400"/>
                </a:solidFill>
                <a:effectLst>
                  <a:glow rad="254000">
                    <a:srgbClr val="FFFFFF">
                      <a:alpha val="75000"/>
                    </a:srgbClr>
                  </a:glow>
                </a:effectLst>
                <a:latin typeface="AA Amali" pitchFamily="2" charset="0"/>
                <a:cs typeface="Arial"/>
              </a:rPr>
              <a:t> </a:t>
            </a:r>
            <a:r>
              <a:rPr lang="en-US" sz="2400" b="1" dirty="0" err="1" smtClean="0">
                <a:solidFill>
                  <a:srgbClr val="060400"/>
                </a:solidFill>
                <a:effectLst>
                  <a:glow rad="254000">
                    <a:srgbClr val="FFFFFF">
                      <a:alpha val="75000"/>
                    </a:srgbClr>
                  </a:glow>
                </a:effectLst>
                <a:latin typeface="AA Amali" pitchFamily="2" charset="0"/>
                <a:cs typeface="Arial"/>
              </a:rPr>
              <a:t>mqcdj</a:t>
            </a:r>
            <a:endParaRPr lang="en-US" sz="2400" b="1" dirty="0">
              <a:solidFill>
                <a:srgbClr val="060400"/>
              </a:solidFill>
              <a:effectLst>
                <a:glow rad="254000">
                  <a:srgbClr val="FFFFFF">
                    <a:alpha val="75000"/>
                  </a:srgbClr>
                </a:glow>
              </a:effectLst>
              <a:latin typeface="AA Amali" pitchFamily="2" charset="0"/>
              <a:cs typeface="Arial"/>
            </a:endParaRPr>
          </a:p>
        </p:txBody>
      </p:sp>
      <p:sp>
        <p:nvSpPr>
          <p:cNvPr id="25" name="Rectangle 24"/>
          <p:cNvSpPr/>
          <p:nvPr/>
        </p:nvSpPr>
        <p:spPr>
          <a:xfrm>
            <a:off x="5836933" y="4365104"/>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smtClean="0">
                <a:solidFill>
                  <a:srgbClr val="060400"/>
                </a:solidFill>
                <a:effectLst>
                  <a:glow rad="254000">
                    <a:srgbClr val="FFFFFF">
                      <a:alpha val="75000"/>
                    </a:srgbClr>
                  </a:glow>
                </a:effectLst>
                <a:latin typeface="AA Amali" pitchFamily="2" charset="0"/>
                <a:cs typeface="Arial"/>
              </a:rPr>
              <a:t>W;a:dkh</a:t>
            </a:r>
            <a:endParaRPr lang="en-US" sz="2400" b="1" dirty="0">
              <a:solidFill>
                <a:srgbClr val="060400"/>
              </a:solidFill>
              <a:effectLst>
                <a:glow rad="254000">
                  <a:srgbClr val="FFFFFF">
                    <a:alpha val="75000"/>
                  </a:srgbClr>
                </a:glow>
              </a:effectLst>
              <a:latin typeface="AA Amali" pitchFamily="2" charset="0"/>
              <a:cs typeface="Arial"/>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smtClean="0">
                  <a:solidFill>
                    <a:srgbClr val="FFFFFF"/>
                  </a:solidFill>
                  <a:latin typeface="AA Amali" pitchFamily="2" charset="0"/>
                  <a:cs typeface="Arial"/>
                </a:rPr>
                <a:t>mdial</a:t>
              </a:r>
              <a:r>
                <a:rPr lang="en-US" sz="2400" b="1" dirty="0" smtClean="0">
                  <a:solidFill>
                    <a:srgbClr val="FFFFFF"/>
                  </a:solidFill>
                  <a:latin typeface="AA Amali" pitchFamily="2" charset="0"/>
                  <a:cs typeface="Arial"/>
                </a:rPr>
                <a:t>=j</a:t>
              </a:r>
              <a:endParaRPr lang="en-US" sz="2400" b="1" dirty="0">
                <a:solidFill>
                  <a:srgbClr val="FFFFFF"/>
                </a:solidFill>
                <a:latin typeface="AA Amali" pitchFamily="2" charset="0"/>
                <a:cs typeface="Arial"/>
              </a:endParaRP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smtClean="0">
                  <a:solidFill>
                    <a:srgbClr val="FFFFFF"/>
                  </a:solidFill>
                  <a:latin typeface="AA Amali" pitchFamily="2" charset="0"/>
                  <a:cs typeface="Arial"/>
                </a:rPr>
                <a:t>uqyqkakquqiq</a:t>
              </a:r>
              <a:r>
                <a:rPr lang="en-US" sz="2400" b="1" dirty="0" smtClean="0">
                  <a:solidFill>
                    <a:srgbClr val="FFFFFF"/>
                  </a:solidFill>
                  <a:latin typeface="AA Amali" pitchFamily="2" charset="0"/>
                  <a:cs typeface="Arial"/>
                </a:rPr>
                <a:t> </a:t>
              </a:r>
              <a:r>
                <a:rPr lang="en-US" sz="2400" b="1" dirty="0" err="1" smtClean="0">
                  <a:solidFill>
                    <a:srgbClr val="FFFFFF"/>
                  </a:solidFill>
                  <a:latin typeface="AA Amali" pitchFamily="2" charset="0"/>
                  <a:cs typeface="Arial"/>
                </a:rPr>
                <a:t>frdá</a:t>
              </a:r>
              <a:endParaRPr lang="en-US" sz="2400" b="1" dirty="0">
                <a:solidFill>
                  <a:srgbClr val="FFFFFF"/>
                </a:solidFill>
                <a:latin typeface="AA Amali" pitchFamily="2" charset="0"/>
                <a:cs typeface="Arial"/>
              </a:endParaRP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smtClean="0">
                  <a:solidFill>
                    <a:srgbClr val="FFFFFF"/>
                  </a:solidFill>
                  <a:latin typeface="AA Amali" pitchFamily="2" charset="0"/>
                  <a:cs typeface="Arial"/>
                </a:rPr>
                <a:t>mz:u</a:t>
              </a:r>
              <a:r>
                <a:rPr lang="en-US" sz="2400" b="1" dirty="0" smtClean="0">
                  <a:solidFill>
                    <a:srgbClr val="FFFFFF"/>
                  </a:solidFill>
                  <a:latin typeface="AA Amali" pitchFamily="2" charset="0"/>
                  <a:cs typeface="Arial"/>
                </a:rPr>
                <a:t> M,</a:t>
              </a:r>
              <a:endParaRPr lang="en-US" sz="2400" b="1" dirty="0">
                <a:solidFill>
                  <a:srgbClr val="FFFFFF"/>
                </a:solidFill>
                <a:latin typeface="AA Amali" pitchFamily="2" charset="0"/>
                <a:cs typeface="Arial"/>
              </a:endParaRP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FFFFFF"/>
              </a:solidFill>
              <a:latin typeface="Arial Narrow" pitchFamily="34" charset="0"/>
              <a:cs typeface="Times New Roman" pitchFamily="18" charset="0"/>
            </a:endParaRPr>
          </a:p>
        </p:txBody>
      </p:sp>
      <p:sp>
        <p:nvSpPr>
          <p:cNvPr id="39" name="Title 3"/>
          <p:cNvSpPr txBox="1">
            <a:spLocks/>
          </p:cNvSpPr>
          <p:nvPr/>
        </p:nvSpPr>
        <p:spPr bwMode="auto">
          <a:xfrm>
            <a:off x="228600" y="2667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2800" b="1" dirty="0" smtClean="0">
                <a:solidFill>
                  <a:srgbClr val="FFFFFF"/>
                </a:solidFill>
                <a:effectLst>
                  <a:outerShdw blurRad="38100" dist="38100" dir="2700000" algn="tl">
                    <a:srgbClr val="000000"/>
                  </a:outerShdw>
                </a:effectLst>
                <a:latin typeface="AA Amali" pitchFamily="2" charset="0"/>
              </a:rPr>
              <a:t>.,</a:t>
            </a:r>
            <a:r>
              <a:rPr kumimoji="1" lang="en-US" altLang="en-US" sz="2800" b="1" dirty="0" err="1" smtClean="0">
                <a:solidFill>
                  <a:srgbClr val="FFFFFF"/>
                </a:solidFill>
                <a:effectLst>
                  <a:outerShdw blurRad="38100" dist="38100" dir="2700000" algn="tl">
                    <a:srgbClr val="000000"/>
                  </a:outerShdw>
                </a:effectLst>
                <a:latin typeface="AA Amali" pitchFamily="2" charset="0"/>
              </a:rPr>
              <a:t>S,h</a:t>
            </a:r>
            <a:endParaRPr lang="en-US" altLang="en-US" sz="3600" b="1" dirty="0">
              <a:solidFill>
                <a:srgbClr val="FFFFFF"/>
              </a:solidFill>
              <a:effectLst>
                <a:outerShdw blurRad="38100" dist="38100" dir="2700000" algn="tl">
                  <a:srgbClr val="000000"/>
                </a:outerShdw>
              </a:effectLst>
              <a:latin typeface="AA Amali" pitchFamily="2" charset="0"/>
            </a:endParaRPr>
          </a:p>
        </p:txBody>
      </p:sp>
      <p:sp>
        <p:nvSpPr>
          <p:cNvPr id="40" name="Left Arrow 24"/>
          <p:cNvSpPr>
            <a:spLocks noChangeArrowheads="1"/>
          </p:cNvSpPr>
          <p:nvPr/>
        </p:nvSpPr>
        <p:spPr bwMode="auto">
          <a:xfrm rot="10800000">
            <a:off x="2057400" y="2438400"/>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FFFFFF"/>
              </a:solidFill>
              <a:latin typeface="Arial Narrow" pitchFamily="34" charset="0"/>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2800" b="1" dirty="0" err="1" smtClean="0">
                <a:solidFill>
                  <a:srgbClr val="FFFFFF"/>
                </a:solidFill>
                <a:effectLst>
                  <a:outerShdw blurRad="38100" dist="38100" dir="2700000" algn="tl">
                    <a:srgbClr val="000000"/>
                  </a:outerShdw>
                </a:effectLst>
                <a:latin typeface="AA Amali" pitchFamily="2" charset="0"/>
              </a:rPr>
              <a:t>cqohdj</a:t>
            </a:r>
            <a:endParaRPr lang="en-US" altLang="en-US" sz="3600" b="1" dirty="0">
              <a:solidFill>
                <a:srgbClr val="FFFFFF"/>
              </a:solidFill>
              <a:effectLst>
                <a:outerShdw blurRad="38100" dist="38100" dir="2700000" algn="tl">
                  <a:srgbClr val="000000"/>
                </a:outerShdw>
              </a:effectLst>
              <a:latin typeface="AA Amali" pitchFamily="2"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4138404141"/>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16238" y="2613025"/>
            <a:ext cx="3048000" cy="1752600"/>
          </a:xfrm>
        </p:spPr>
        <p:txBody>
          <a:bodyPr/>
          <a:lstStyle/>
          <a:p>
            <a:r>
              <a:rPr kumimoji="1" lang="en-US" altLang="en-US" sz="3600" b="1" dirty="0" err="1" smtClean="0">
                <a:solidFill>
                  <a:srgbClr val="FFFF00"/>
                </a:solidFill>
                <a:latin typeface="AA Amali" pitchFamily="2" charset="0"/>
              </a:rPr>
              <a:t>fmka;fldia</a:t>
            </a:r>
            <a:r>
              <a:rPr kumimoji="1" lang="en-US" altLang="en-US" sz="3600" b="1" dirty="0" smtClean="0">
                <a:solidFill>
                  <a:srgbClr val="FFFF00"/>
                </a:solidFill>
                <a:latin typeface="AA Amali" pitchFamily="2" charset="0"/>
              </a:rPr>
              <a:t>;</a:t>
            </a:r>
            <a:r>
              <a:rPr kumimoji="1" lang="en-US" altLang="en-US" sz="3600" b="1" dirty="0" smtClean="0">
                <a:solidFill>
                  <a:srgbClr val="FFFF00"/>
                </a:solidFill>
                <a:latin typeface="Arial" pitchFamily="34" charset="0"/>
              </a:rPr>
              <a:t>: </a:t>
            </a:r>
            <a:r>
              <a:rPr kumimoji="1" lang="en-US" altLang="en-US" sz="3600" b="1" dirty="0" err="1" smtClean="0">
                <a:solidFill>
                  <a:srgbClr val="FFFF00"/>
                </a:solidFill>
                <a:latin typeface="AA Amali" pitchFamily="2" charset="0"/>
              </a:rPr>
              <a:t>jkaokd</a:t>
            </a:r>
            <a:r>
              <a:rPr kumimoji="1" lang="en-US" altLang="en-US" sz="3600" b="1" dirty="0" smtClean="0">
                <a:solidFill>
                  <a:srgbClr val="FFFF00"/>
                </a:solidFill>
                <a:latin typeface="AA Amali" pitchFamily="2" charset="0"/>
              </a:rPr>
              <a:t> </a:t>
            </a:r>
            <a:r>
              <a:rPr kumimoji="1" lang="en-US" altLang="en-US" sz="3600" b="1" dirty="0" err="1" smtClean="0">
                <a:solidFill>
                  <a:srgbClr val="FFFF00"/>
                </a:solidFill>
                <a:latin typeface="AA Amali" pitchFamily="2" charset="0"/>
              </a:rPr>
              <a:t>ux.,Hh</a:t>
            </a:r>
            <a:r>
              <a:rPr kumimoji="1" lang="en-US" altLang="en-US" sz="3600" b="1" dirty="0" smtClean="0">
                <a:solidFill>
                  <a:srgbClr val="FFFF00"/>
                </a:solidFill>
                <a:latin typeface="AA Amali" pitchFamily="2" charset="0"/>
              </a:rPr>
              <a:t> </a:t>
            </a:r>
            <a:r>
              <a:rPr kumimoji="1" lang="en-US" altLang="en-US" sz="3600" b="1" dirty="0" smtClean="0">
                <a:solidFill>
                  <a:srgbClr val="FFFF00"/>
                </a:solidFill>
                <a:latin typeface="Arial" pitchFamily="34" charset="0"/>
              </a:rPr>
              <a:t>#2</a:t>
            </a:r>
            <a:endParaRPr lang="en-US" altLang="en-US" sz="3600" b="1" dirty="0" smtClean="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0101"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60102" name="Text Box 9"/>
          <p:cNvSpPr txBox="1">
            <a:spLocks noChangeArrowheads="1"/>
          </p:cNvSpPr>
          <p:nvPr/>
        </p:nvSpPr>
        <p:spPr bwMode="auto">
          <a:xfrm>
            <a:off x="4985617" y="851757"/>
            <a:ext cx="881781"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260103" name="Text Box 10"/>
          <p:cNvSpPr txBox="1">
            <a:spLocks noChangeArrowheads="1"/>
          </p:cNvSpPr>
          <p:nvPr/>
        </p:nvSpPr>
        <p:spPr bwMode="auto">
          <a:xfrm>
            <a:off x="5867400" y="1203169"/>
            <a:ext cx="106680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fjkaùu</a:t>
            </a:r>
            <a:endParaRPr lang="en-US" altLang="en-US" b="1" dirty="0">
              <a:solidFill>
                <a:srgbClr val="0000FF"/>
              </a:solidFill>
              <a:latin typeface="AA Amali" pitchFamily="2" charset="0"/>
              <a:cs typeface="Times New Roman" pitchFamily="18" charset="0"/>
            </a:endParaRPr>
          </a:p>
        </p:txBody>
      </p:sp>
      <p:sp>
        <p:nvSpPr>
          <p:cNvPr id="260104" name="Text Box 11"/>
          <p:cNvSpPr txBox="1">
            <a:spLocks noChangeArrowheads="1"/>
          </p:cNvSpPr>
          <p:nvPr/>
        </p:nvSpPr>
        <p:spPr bwMode="auto">
          <a:xfrm>
            <a:off x="6323909" y="1664834"/>
            <a:ext cx="111921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39" name="Text Box 13"/>
          <p:cNvSpPr txBox="1">
            <a:spLocks noChangeArrowheads="1"/>
          </p:cNvSpPr>
          <p:nvPr/>
        </p:nvSpPr>
        <p:spPr bwMode="auto">
          <a:xfrm>
            <a:off x="7696200" y="3276600"/>
            <a:ext cx="931665"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44" name="Text Box 18"/>
          <p:cNvSpPr txBox="1">
            <a:spLocks noChangeArrowheads="1"/>
          </p:cNvSpPr>
          <p:nvPr/>
        </p:nvSpPr>
        <p:spPr bwMode="auto">
          <a:xfrm>
            <a:off x="4328196" y="1277479"/>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uqyqkakquqiq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404773" y="1677589"/>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mzz:u</a:t>
            </a:r>
            <a:r>
              <a:rPr lang="en-US" sz="2000" b="1" kern="0" dirty="0" smtClean="0">
                <a:solidFill>
                  <a:srgbClr val="336600"/>
                </a:solidFill>
                <a:latin typeface="AA Amali" pitchFamily="2" charset="0"/>
                <a:ea typeface="Times New Roman" charset="0"/>
                <a:cs typeface="Times New Roman" charset="0"/>
              </a:rPr>
              <a:t> t,</a:t>
            </a:r>
            <a:endParaRPr lang="en-US" sz="2000" b="1" kern="0" dirty="0">
              <a:solidFill>
                <a:srgbClr val="336600"/>
              </a:solidFill>
              <a:latin typeface="AA Amali" pitchFamily="2" charset="0"/>
              <a:ea typeface="Times New Roman" charset="0"/>
              <a:cs typeface="Times New Roman" charset="0"/>
            </a:endParaRPr>
          </a:p>
        </p:txBody>
      </p:sp>
      <p:sp>
        <p:nvSpPr>
          <p:cNvPr id="47" name="Text Box 21"/>
          <p:cNvSpPr txBox="1">
            <a:spLocks noChangeArrowheads="1"/>
          </p:cNvSpPr>
          <p:nvPr/>
        </p:nvSpPr>
        <p:spPr bwMode="auto">
          <a:xfrm>
            <a:off x="5867400" y="3352800"/>
            <a:ext cx="147508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fmkalfldia;h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0110" name="Text Box 18"/>
          <p:cNvSpPr txBox="1">
            <a:spLocks noChangeArrowheads="1"/>
          </p:cNvSpPr>
          <p:nvPr/>
        </p:nvSpPr>
        <p:spPr bwMode="auto">
          <a:xfrm>
            <a:off x="4182193" y="899755"/>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anim calcmode="lin" valueType="num">
                                      <p:cBhvr>
                                        <p:cTn id="8" dur="2000" fill="hold"/>
                                        <p:tgtEl>
                                          <p:spTgt spid="39"/>
                                        </p:tgtEl>
                                        <p:attrNameLst>
                                          <p:attrName>style.rotation</p:attrName>
                                        </p:attrNameLst>
                                      </p:cBhvr>
                                      <p:tavLst>
                                        <p:tav tm="0">
                                          <p:val>
                                            <p:fltVal val="720"/>
                                          </p:val>
                                        </p:tav>
                                        <p:tav tm="100000">
                                          <p:val>
                                            <p:fltVal val="0"/>
                                          </p:val>
                                        </p:tav>
                                      </p:tavLst>
                                    </p:anim>
                                    <p:anim calcmode="lin" valueType="num">
                                      <p:cBhvr>
                                        <p:cTn id="9" dur="2000" fill="hold"/>
                                        <p:tgtEl>
                                          <p:spTgt spid="39"/>
                                        </p:tgtEl>
                                        <p:attrNameLst>
                                          <p:attrName>ppt_h</p:attrName>
                                        </p:attrNameLst>
                                      </p:cBhvr>
                                      <p:tavLst>
                                        <p:tav tm="0">
                                          <p:val>
                                            <p:fltVal val="0"/>
                                          </p:val>
                                        </p:tav>
                                        <p:tav tm="100000">
                                          <p:val>
                                            <p:strVal val="#ppt_h"/>
                                          </p:val>
                                        </p:tav>
                                      </p:tavLst>
                                    </p:anim>
                                    <p:anim calcmode="lin" valueType="num">
                                      <p:cBhvr>
                                        <p:cTn id="10" dur="2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synagogu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0"/>
            <a:ext cx="5029200" cy="698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3" descr="sukkot at western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538" y="0"/>
            <a:ext cx="4970462"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Rectangle 4" descr="Green marble"/>
          <p:cNvSpPr>
            <a:spLocks noGrp="1" noChangeArrowheads="1"/>
          </p:cNvSpPr>
          <p:nvPr>
            <p:ph type="title"/>
          </p:nvPr>
        </p:nvSpPr>
        <p:spPr>
          <a:xfrm>
            <a:off x="-609600" y="0"/>
            <a:ext cx="9906000" cy="865188"/>
          </a:xfrm>
          <a:blipFill dpi="0" rotWithShape="1">
            <a:blip r:embed="rId5"/>
            <a:srcRect/>
            <a:tile tx="0" ty="0" sx="100000" sy="100000" flip="none" algn="tl"/>
          </a:blipFill>
        </p:spPr>
        <p:txBody>
          <a:bodyPr/>
          <a:lstStyle/>
          <a:p>
            <a:pPr eaLnBrk="1" hangingPunct="1"/>
            <a:r>
              <a:rPr lang="en-US" altLang="en-US" b="1" dirty="0" err="1" smtClean="0">
                <a:effectLst/>
                <a:latin typeface="AA Amali" pitchFamily="2" charset="0"/>
                <a:cs typeface="Arial" pitchFamily="34" charset="0"/>
              </a:rPr>
              <a:t>wiajekak</a:t>
            </a:r>
            <a:r>
              <a:rPr lang="en-US" altLang="en-US" b="1" dirty="0" smtClean="0">
                <a:effectLst/>
                <a:latin typeface="AA Amali" pitchFamily="2" charset="0"/>
                <a:cs typeface="Arial" pitchFamily="34" charset="0"/>
              </a:rPr>
              <a:t> </a:t>
            </a:r>
            <a:r>
              <a:rPr lang="en-US" altLang="en-US" b="1" dirty="0" err="1" smtClean="0">
                <a:effectLst/>
                <a:latin typeface="AA Amali" pitchFamily="2" charset="0"/>
                <a:cs typeface="Arial" pitchFamily="34" charset="0"/>
              </a:rPr>
              <a:t>ux</a:t>
            </a:r>
            <a:r>
              <a:rPr lang="en-US" altLang="en-US" b="1" dirty="0" smtClean="0">
                <a:effectLst/>
                <a:latin typeface="AA Amali" pitchFamily="2" charset="0"/>
                <a:cs typeface="Arial" pitchFamily="34" charset="0"/>
              </a:rPr>
              <a:t>.,</a:t>
            </a:r>
            <a:r>
              <a:rPr lang="en-US" altLang="en-US" b="1" dirty="0" err="1" smtClean="0">
                <a:effectLst/>
                <a:latin typeface="AA Amali" pitchFamily="2" charset="0"/>
                <a:cs typeface="Arial" pitchFamily="34" charset="0"/>
              </a:rPr>
              <a:t>Hh</a:t>
            </a:r>
            <a:r>
              <a:rPr lang="en-US" altLang="en-US" b="1" dirty="0" smtClean="0">
                <a:effectLst/>
                <a:latin typeface="AA Amali" pitchFamily="2" charset="0"/>
                <a:cs typeface="Arial" pitchFamily="34" charset="0"/>
              </a:rPr>
              <a:t> </a:t>
            </a:r>
            <a:r>
              <a:rPr lang="en-US" altLang="en-US" b="1" dirty="0" err="1" smtClean="0">
                <a:effectLst/>
                <a:latin typeface="AA Amali" pitchFamily="2" charset="0"/>
                <a:cs typeface="Arial" pitchFamily="34" charset="0"/>
              </a:rPr>
              <a:t>iur</a:t>
            </a:r>
            <a:r>
              <a:rPr lang="en-US" altLang="en-US" b="1" dirty="0" err="1" smtClean="0">
                <a:effectLst/>
                <a:latin typeface="AA Amali"/>
                <a:cs typeface="Arial" pitchFamily="34" charset="0"/>
              </a:rPr>
              <a:t>ñ</a:t>
            </a:r>
            <a:r>
              <a:rPr lang="en-US" altLang="en-US" b="1" dirty="0" err="1" smtClean="0">
                <a:effectLst/>
                <a:latin typeface="AA Amali" pitchFamily="2" charset="0"/>
                <a:cs typeface="Arial" pitchFamily="34" charset="0"/>
              </a:rPr>
              <a:t>ska</a:t>
            </a:r>
            <a:endParaRPr lang="en-US" altLang="en-US" b="1" dirty="0" smtClean="0">
              <a:effectLst/>
              <a:latin typeface="AA Amali" pitchFamily="2" charset="0"/>
              <a:cs typeface="Arial" pitchFamily="34" charset="0"/>
            </a:endParaRPr>
          </a:p>
        </p:txBody>
      </p:sp>
      <p:pic>
        <p:nvPicPr>
          <p:cNvPr id="261124" name="Picture 5" descr="wheatstalk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57200"/>
            <a:ext cx="4572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dissolve">
                                      <p:cBhvr>
                                        <p:cTn id="7" dur="500"/>
                                        <p:tgtEl>
                                          <p:spTgt spid="17408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4082"/>
                                        </p:tgtEl>
                                        <p:attrNameLst>
                                          <p:attrName>style.visibility</p:attrName>
                                        </p:attrNameLst>
                                      </p:cBhvr>
                                      <p:to>
                                        <p:strVal val="visible"/>
                                      </p:to>
                                    </p:set>
                                    <p:animEffect transition="in" filter="dissolve">
                                      <p:cBhvr>
                                        <p:cTn id="11" dur="5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69" name="Group 2"/>
          <p:cNvGrpSpPr>
            <a:grpSpLocks/>
          </p:cNvGrpSpPr>
          <p:nvPr/>
        </p:nvGrpSpPr>
        <p:grpSpPr bwMode="auto">
          <a:xfrm>
            <a:off x="23037" y="0"/>
            <a:ext cx="9144000" cy="6934200"/>
            <a:chOff x="-476" y="0"/>
            <a:chExt cx="6236" cy="4441"/>
          </a:xfrm>
        </p:grpSpPr>
        <p:pic>
          <p:nvPicPr>
            <p:cNvPr id="263171" name="Picture 3" descr="Penteco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2" name="Picture 4" descr="Pentecos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6549" name="Rectangle 5"/>
          <p:cNvSpPr>
            <a:spLocks noGrp="1" noChangeArrowheads="1"/>
          </p:cNvSpPr>
          <p:nvPr>
            <p:ph type="title"/>
          </p:nvPr>
        </p:nvSpPr>
        <p:spPr>
          <a:xfrm>
            <a:off x="228600" y="152400"/>
            <a:ext cx="8839200" cy="990600"/>
          </a:xfrm>
        </p:spPr>
        <p:txBody>
          <a:bodyPr/>
          <a:lstStyle/>
          <a:p>
            <a:pPr eaLnBrk="1" hangingPunct="1"/>
            <a:r>
              <a:rPr lang="en-US" altLang="en-US" sz="4000" dirty="0" err="1" smtClean="0">
                <a:solidFill>
                  <a:schemeClr val="bg2"/>
                </a:solidFill>
                <a:effectLst>
                  <a:glow rad="228600">
                    <a:schemeClr val="tx1">
                      <a:alpha val="99000"/>
                    </a:schemeClr>
                  </a:glow>
                </a:effectLst>
                <a:latin typeface="AA Amali" pitchFamily="2" charset="0"/>
              </a:rPr>
              <a:t>lsis</a:t>
            </a:r>
            <a:r>
              <a:rPr lang="en-US" altLang="en-US" sz="4000" dirty="0" smtClean="0">
                <a:solidFill>
                  <a:schemeClr val="bg2"/>
                </a:solidFill>
                <a:effectLst>
                  <a:glow rad="228600">
                    <a:schemeClr val="tx1">
                      <a:alpha val="99000"/>
                    </a:schemeClr>
                  </a:glow>
                </a:effectLst>
                <a:latin typeface="AA Amali" pitchFamily="2" charset="0"/>
              </a:rPr>
              <a:t> </a:t>
            </a:r>
            <a:r>
              <a:rPr lang="en-US" altLang="en-US" sz="4000" dirty="0" err="1" smtClean="0">
                <a:solidFill>
                  <a:schemeClr val="bg2"/>
                </a:solidFill>
                <a:effectLst>
                  <a:glow rad="228600">
                    <a:schemeClr val="tx1">
                      <a:alpha val="99000"/>
                    </a:schemeClr>
                  </a:glow>
                </a:effectLst>
                <a:latin typeface="AA Amali" pitchFamily="2" charset="0"/>
              </a:rPr>
              <a:t>oskl</a:t>
            </a:r>
            <a:r>
              <a:rPr lang="en-US" altLang="en-US" sz="4000" dirty="0" smtClean="0">
                <a:solidFill>
                  <a:schemeClr val="bg2"/>
                </a:solidFill>
                <a:effectLst>
                  <a:glow rad="228600">
                    <a:schemeClr val="tx1">
                      <a:alpha val="99000"/>
                    </a:schemeClr>
                  </a:glow>
                </a:effectLst>
                <a:latin typeface="AA Amali" pitchFamily="2" charset="0"/>
              </a:rPr>
              <a:t> </a:t>
            </a:r>
            <a:r>
              <a:rPr lang="en-US" altLang="en-US" sz="4000" dirty="0" err="1" smtClean="0">
                <a:solidFill>
                  <a:schemeClr val="bg2"/>
                </a:solidFill>
                <a:effectLst>
                  <a:glow rad="228600">
                    <a:schemeClr val="tx1">
                      <a:alpha val="99000"/>
                    </a:schemeClr>
                  </a:glow>
                </a:effectLst>
                <a:latin typeface="AA Amali" pitchFamily="2" charset="0"/>
              </a:rPr>
              <a:t>bf.k</a:t>
            </a:r>
            <a:r>
              <a:rPr lang="en-US" altLang="en-US" sz="4000" dirty="0" smtClean="0">
                <a:solidFill>
                  <a:schemeClr val="bg2"/>
                </a:solidFill>
                <a:effectLst>
                  <a:glow rad="228600">
                    <a:schemeClr val="tx1">
                      <a:alpha val="99000"/>
                    </a:schemeClr>
                  </a:glow>
                </a:effectLst>
                <a:latin typeface="AA Amali" pitchFamily="2" charset="0"/>
              </a:rPr>
              <a:t> </a:t>
            </a:r>
            <a:r>
              <a:rPr lang="en-US" altLang="en-US" sz="4000" dirty="0" err="1" smtClean="0">
                <a:solidFill>
                  <a:schemeClr val="bg2"/>
                </a:solidFill>
                <a:effectLst>
                  <a:glow rad="228600">
                    <a:schemeClr val="tx1">
                      <a:alpha val="99000"/>
                    </a:schemeClr>
                  </a:glow>
                </a:effectLst>
                <a:latin typeface="AA Amali" pitchFamily="2" charset="0"/>
              </a:rPr>
              <a:t>fkd</a:t>
            </a:r>
            <a:r>
              <a:rPr lang="en-US" altLang="en-US" sz="4000" dirty="0" smtClean="0">
                <a:solidFill>
                  <a:schemeClr val="bg2"/>
                </a:solidFill>
                <a:effectLst>
                  <a:glow rad="228600">
                    <a:schemeClr val="tx1">
                      <a:alpha val="99000"/>
                    </a:schemeClr>
                  </a:glow>
                </a:effectLst>
                <a:latin typeface="AA Amali" pitchFamily="2" charset="0"/>
              </a:rPr>
              <a:t>.;a </a:t>
            </a:r>
            <a:r>
              <a:rPr lang="en-US" altLang="en-US" sz="4000" dirty="0" err="1" smtClean="0">
                <a:solidFill>
                  <a:schemeClr val="bg2"/>
                </a:solidFill>
                <a:effectLst>
                  <a:glow rad="228600">
                    <a:schemeClr val="tx1">
                      <a:alpha val="99000"/>
                    </a:schemeClr>
                  </a:glow>
                </a:effectLst>
                <a:latin typeface="AA Amali" pitchFamily="2" charset="0"/>
              </a:rPr>
              <a:t>NdIdj,ska</a:t>
            </a:r>
            <a:r>
              <a:rPr lang="en-US" altLang="en-US" sz="4000" dirty="0" smtClean="0">
                <a:solidFill>
                  <a:schemeClr val="bg2"/>
                </a:solidFill>
                <a:effectLst>
                  <a:glow rad="228600">
                    <a:schemeClr val="tx1">
                      <a:alpha val="99000"/>
                    </a:schemeClr>
                  </a:glow>
                </a:effectLst>
                <a:latin typeface="AA Amali" pitchFamily="2" charset="0"/>
              </a:rPr>
              <a:t> </a:t>
            </a:r>
            <a:r>
              <a:rPr lang="en-US" altLang="en-US" sz="4000" dirty="0" err="1" smtClean="0">
                <a:solidFill>
                  <a:schemeClr val="bg2"/>
                </a:solidFill>
                <a:effectLst>
                  <a:glow rad="228600">
                    <a:schemeClr val="tx1">
                      <a:alpha val="99000"/>
                    </a:schemeClr>
                  </a:glow>
                </a:effectLst>
                <a:latin typeface="AA Amali" pitchFamily="2" charset="0"/>
              </a:rPr>
              <a:t>wfmdia</a:t>
            </a:r>
            <a:r>
              <a:rPr lang="en-US" altLang="en-US" sz="4000" dirty="0" smtClean="0">
                <a:solidFill>
                  <a:schemeClr val="bg2"/>
                </a:solidFill>
                <a:effectLst>
                  <a:glow rad="228600">
                    <a:schemeClr val="tx1">
                      <a:alpha val="99000"/>
                    </a:schemeClr>
                  </a:glow>
                </a:effectLst>
                <a:latin typeface="AA Amali" pitchFamily="2" charset="0"/>
              </a:rPr>
              <a:t>;=,</a:t>
            </a:r>
            <a:r>
              <a:rPr lang="en-US" altLang="en-US" sz="4000" dirty="0" err="1" smtClean="0">
                <a:solidFill>
                  <a:schemeClr val="bg2"/>
                </a:solidFill>
                <a:effectLst>
                  <a:glow rad="228600">
                    <a:schemeClr val="tx1">
                      <a:alpha val="99000"/>
                    </a:schemeClr>
                  </a:glow>
                </a:effectLst>
                <a:latin typeface="AA Amali" pitchFamily="2" charset="0"/>
              </a:rPr>
              <a:t>qjre</a:t>
            </a:r>
            <a:r>
              <a:rPr lang="en-US" altLang="en-US" sz="4000" dirty="0" smtClean="0">
                <a:solidFill>
                  <a:schemeClr val="bg2"/>
                </a:solidFill>
                <a:effectLst>
                  <a:glow rad="228600">
                    <a:schemeClr val="tx1">
                      <a:alpha val="99000"/>
                    </a:schemeClr>
                  </a:glow>
                </a:effectLst>
                <a:latin typeface="AA Amali" pitchFamily="2" charset="0"/>
              </a:rPr>
              <a:t> </a:t>
            </a:r>
            <a:r>
              <a:rPr lang="en-US" altLang="en-US" sz="4000" dirty="0" err="1" smtClean="0">
                <a:solidFill>
                  <a:schemeClr val="bg2"/>
                </a:solidFill>
                <a:effectLst>
                  <a:glow rad="228600">
                    <a:schemeClr val="tx1">
                      <a:alpha val="99000"/>
                    </a:schemeClr>
                  </a:glow>
                </a:effectLst>
                <a:latin typeface="AA Amali" pitchFamily="2" charset="0"/>
              </a:rPr>
              <a:t>foúshka</a:t>
            </a:r>
            <a:r>
              <a:rPr lang="en-US" altLang="en-US" sz="4000" dirty="0" smtClean="0">
                <a:solidFill>
                  <a:schemeClr val="bg2"/>
                </a:solidFill>
                <a:effectLst>
                  <a:glow rad="228600">
                    <a:schemeClr val="tx1">
                      <a:alpha val="99000"/>
                    </a:schemeClr>
                  </a:glow>
                </a:effectLst>
                <a:latin typeface="AA Amali" pitchFamily="2" charset="0"/>
              </a:rPr>
              <a:t> </a:t>
            </a:r>
            <a:r>
              <a:rPr lang="en-US" altLang="en-US" sz="4000" dirty="0" err="1" smtClean="0">
                <a:solidFill>
                  <a:schemeClr val="bg2"/>
                </a:solidFill>
                <a:effectLst>
                  <a:glow rad="228600">
                    <a:schemeClr val="tx1">
                      <a:alpha val="99000"/>
                    </a:schemeClr>
                  </a:glow>
                </a:effectLst>
                <a:latin typeface="AA Amali" pitchFamily="2" charset="0"/>
              </a:rPr>
              <a:t>jykafiag</a:t>
            </a:r>
            <a:r>
              <a:rPr lang="en-US" altLang="en-US" sz="4000" dirty="0" smtClean="0">
                <a:solidFill>
                  <a:schemeClr val="bg2"/>
                </a:solidFill>
                <a:effectLst>
                  <a:glow rad="228600">
                    <a:schemeClr val="tx1">
                      <a:alpha val="99000"/>
                    </a:schemeClr>
                  </a:glow>
                </a:effectLst>
                <a:latin typeface="AA Amali" pitchFamily="2" charset="0"/>
              </a:rPr>
              <a:t> </a:t>
            </a:r>
            <a:r>
              <a:rPr lang="en-US" altLang="en-US" sz="4000" dirty="0" err="1" smtClean="0">
                <a:solidFill>
                  <a:schemeClr val="bg2"/>
                </a:solidFill>
                <a:effectLst>
                  <a:glow rad="228600">
                    <a:schemeClr val="tx1">
                      <a:alpha val="99000"/>
                    </a:schemeClr>
                  </a:glow>
                </a:effectLst>
                <a:latin typeface="AA Amali" pitchFamily="2" charset="0"/>
              </a:rPr>
              <a:t>mzixYd</a:t>
            </a:r>
            <a:r>
              <a:rPr lang="en-US" altLang="en-US" sz="4000" dirty="0" smtClean="0">
                <a:solidFill>
                  <a:schemeClr val="bg2"/>
                </a:solidFill>
                <a:effectLst>
                  <a:glow rad="228600">
                    <a:schemeClr val="tx1">
                      <a:alpha val="99000"/>
                    </a:schemeClr>
                  </a:glow>
                </a:effectLst>
                <a:latin typeface="AA Amali" pitchFamily="2" charset="0"/>
              </a:rPr>
              <a:t> </a:t>
            </a:r>
            <a:r>
              <a:rPr lang="en-US" altLang="en-US" sz="4000" dirty="0" err="1" smtClean="0">
                <a:solidFill>
                  <a:schemeClr val="bg2"/>
                </a:solidFill>
                <a:effectLst>
                  <a:glow rad="228600">
                    <a:schemeClr val="tx1">
                      <a:alpha val="99000"/>
                    </a:schemeClr>
                  </a:glow>
                </a:effectLst>
                <a:latin typeface="AA Amali" pitchFamily="2" charset="0"/>
              </a:rPr>
              <a:t>l,y</a:t>
            </a:r>
            <a:r>
              <a:rPr lang="en-US" altLang="en-US" sz="4000" dirty="0" smtClean="0">
                <a:solidFill>
                  <a:schemeClr val="bg2"/>
                </a:solidFill>
                <a:effectLst>
                  <a:glow rad="228600">
                    <a:schemeClr val="tx1">
                      <a:alpha val="99000"/>
                    </a:schemeClr>
                  </a:glow>
                </a:effectLst>
                <a:latin typeface="AA Amali" pitchFamily="2" charset="0"/>
              </a:rPr>
              <a:t>(^</a:t>
            </a:r>
            <a:r>
              <a:rPr lang="en-US" altLang="en-US" sz="4000" dirty="0" err="1" smtClean="0">
                <a:solidFill>
                  <a:schemeClr val="bg2"/>
                </a:solidFill>
                <a:effectLst>
                  <a:glow rad="228600">
                    <a:schemeClr val="tx1">
                      <a:alpha val="99000"/>
                    </a:schemeClr>
                  </a:glow>
                </a:effectLst>
                <a:latin typeface="AA Amali" pitchFamily="2" charset="0"/>
              </a:rPr>
              <a:t>lzshd</a:t>
            </a:r>
            <a:r>
              <a:rPr lang="en-US" altLang="en-US" sz="4000" dirty="0" smtClean="0">
                <a:solidFill>
                  <a:schemeClr val="bg2"/>
                </a:solidFill>
                <a:effectLst>
                  <a:glow rad="228600">
                    <a:schemeClr val="tx1">
                      <a:alpha val="99000"/>
                    </a:schemeClr>
                  </a:glow>
                </a:effectLst>
                <a:latin typeface="AA Amali" pitchFamily="2" charset="0"/>
              </a:rPr>
              <a:t> </a:t>
            </a:r>
            <a:r>
              <a:rPr lang="en-US" altLang="en-US" sz="4000" dirty="0" smtClean="0">
                <a:solidFill>
                  <a:schemeClr val="bg2"/>
                </a:solidFill>
                <a:effectLst>
                  <a:glow rad="228600">
                    <a:schemeClr val="tx1">
                      <a:alpha val="99000"/>
                    </a:schemeClr>
                  </a:glow>
                </a:effectLst>
              </a:rPr>
              <a:t>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TonguesPENTECO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Rectangle 3"/>
          <p:cNvSpPr>
            <a:spLocks noGrp="1" noChangeArrowheads="1"/>
          </p:cNvSpPr>
          <p:nvPr>
            <p:ph type="title"/>
          </p:nvPr>
        </p:nvSpPr>
        <p:spPr>
          <a:xfrm>
            <a:off x="76200" y="179388"/>
            <a:ext cx="8915400" cy="658812"/>
          </a:xfrm>
        </p:spPr>
        <p:txBody>
          <a:bodyPr/>
          <a:lstStyle/>
          <a:p>
            <a:pPr eaLnBrk="1" hangingPunct="1"/>
            <a:r>
              <a:rPr lang="en-US" altLang="en-US" sz="3600" dirty="0" err="1" smtClean="0">
                <a:solidFill>
                  <a:schemeClr val="tx1"/>
                </a:solidFill>
                <a:latin typeface="AA Amali" pitchFamily="2" charset="0"/>
              </a:rPr>
              <a:t>fmka;fldia</a:t>
            </a:r>
            <a:r>
              <a:rPr lang="en-US" altLang="en-US" sz="3600" dirty="0" smtClean="0">
                <a:solidFill>
                  <a:schemeClr val="tx1"/>
                </a:solidFill>
                <a:latin typeface="AA Amali" pitchFamily="2" charset="0"/>
              </a:rPr>
              <a:t>; </a:t>
            </a:r>
            <a:r>
              <a:rPr lang="en-US" altLang="en-US" sz="3600" dirty="0" err="1" smtClean="0">
                <a:solidFill>
                  <a:schemeClr val="tx1"/>
                </a:solidFill>
                <a:latin typeface="AA Amali" pitchFamily="2" charset="0"/>
              </a:rPr>
              <a:t>osk</a:t>
            </a:r>
            <a:r>
              <a:rPr lang="en-US" altLang="en-US" sz="3600" dirty="0" smtClean="0">
                <a:solidFill>
                  <a:schemeClr val="tx1"/>
                </a:solidFill>
                <a:latin typeface="AA Amali" pitchFamily="2" charset="0"/>
              </a:rPr>
              <a:t> Y=</a:t>
            </a:r>
            <a:r>
              <a:rPr lang="en-US" altLang="en-US" sz="3600" dirty="0" err="1" smtClean="0">
                <a:solidFill>
                  <a:schemeClr val="tx1"/>
                </a:solidFill>
                <a:latin typeface="AA Amali" pitchFamily="2" charset="0"/>
              </a:rPr>
              <a:t>oaOd;auhdKka</a:t>
            </a:r>
            <a:r>
              <a:rPr lang="en-US" altLang="en-US" sz="3600" dirty="0" smtClean="0">
                <a:solidFill>
                  <a:schemeClr val="tx1"/>
                </a:solidFill>
                <a:latin typeface="AA Amali" pitchFamily="2" charset="0"/>
              </a:rPr>
              <a:t> </a:t>
            </a:r>
            <a:r>
              <a:rPr lang="en-US" altLang="en-US" sz="3600" dirty="0" err="1" smtClean="0">
                <a:solidFill>
                  <a:schemeClr val="tx1"/>
                </a:solidFill>
                <a:latin typeface="AA Amali" pitchFamily="2" charset="0"/>
              </a:rPr>
              <a:t>jevu</a:t>
            </a:r>
            <a:r>
              <a:rPr lang="en-US" altLang="en-US" sz="3600" dirty="0" smtClean="0">
                <a:solidFill>
                  <a:schemeClr val="tx1"/>
                </a:solidFill>
                <a:latin typeface="AA Amali" pitchFamily="2" charset="0"/>
              </a:rPr>
              <a:t> </a:t>
            </a:r>
            <a:r>
              <a:rPr lang="en-US" altLang="en-US" sz="3600" dirty="0" err="1" smtClean="0">
                <a:solidFill>
                  <a:schemeClr val="tx1"/>
                </a:solidFill>
                <a:latin typeface="AA Amali" pitchFamily="2" charset="0"/>
              </a:rPr>
              <a:t>l,y</a:t>
            </a:r>
            <a:r>
              <a:rPr lang="en-US" altLang="en-US" sz="3600" dirty="0" smtClean="0">
                <a:solidFill>
                  <a:schemeClr val="tx1"/>
                </a:solidFill>
                <a:latin typeface="AA Amali" pitchFamily="2" charset="0"/>
              </a:rPr>
              <a:t>(^</a:t>
            </a:r>
            <a:r>
              <a:rPr lang="en-US" altLang="en-US" sz="3600" dirty="0" err="1" smtClean="0">
                <a:solidFill>
                  <a:schemeClr val="tx1"/>
                </a:solidFill>
                <a:latin typeface="AA Amali" pitchFamily="2" charset="0"/>
              </a:rPr>
              <a:t>lzshd</a:t>
            </a:r>
            <a:r>
              <a:rPr lang="en-US" altLang="en-US" sz="3600" dirty="0" smtClean="0">
                <a:solidFill>
                  <a:schemeClr val="tx1"/>
                </a:solidFill>
                <a:latin typeface="AA Amali" pitchFamily="2" charset="0"/>
              </a:rPr>
              <a:t> </a:t>
            </a:r>
            <a:r>
              <a:rPr lang="en-US" altLang="en-US" sz="3600" dirty="0" smtClean="0">
                <a:solidFill>
                  <a:schemeClr val="tx1"/>
                </a:solidFill>
              </a:rPr>
              <a:t>2)</a:t>
            </a:r>
            <a:endParaRPr lang="en-US" altLang="en-US" sz="3600" dirty="0" smtClean="0">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3048000"/>
            <a:ext cx="2590800" cy="1905000"/>
          </a:xfrm>
        </p:spPr>
        <p:txBody>
          <a:bodyPr/>
          <a:lstStyle/>
          <a:p>
            <a:pPr marL="263525" indent="-263525" eaLnBrk="1" hangingPunct="1"/>
            <a:r>
              <a:rPr lang="en-US" altLang="en-US" sz="2800" b="1" dirty="0" err="1">
                <a:latin typeface="AA Amali" pitchFamily="2" charset="0"/>
              </a:rPr>
              <a:t>w</a:t>
            </a:r>
            <a:r>
              <a:rPr lang="en-US" altLang="en-US" sz="2800" b="1" dirty="0" err="1" smtClean="0">
                <a:latin typeface="AA Amali" pitchFamily="2" charset="0"/>
              </a:rPr>
              <a:t>dpdr</a:t>
            </a:r>
            <a:r>
              <a:rPr lang="en-US" altLang="en-US" sz="2800" b="1" dirty="0" smtClean="0">
                <a:latin typeface="AA Amali" pitchFamily="2" charset="0"/>
              </a:rPr>
              <a:t> i</a:t>
            </a:r>
            <a:r>
              <a:rPr lang="en-SG" sz="2800" b="1" dirty="0">
                <a:effectLst>
                  <a:outerShdw blurRad="38100" dist="38100" dir="2700000" algn="tl">
                    <a:srgbClr val="000000">
                      <a:alpha val="43137"/>
                    </a:srgbClr>
                  </a:outerShdw>
                </a:effectLst>
                <a:latin typeface="AA Amali" pitchFamily="2" charset="0"/>
                <a:ea typeface="Calibri"/>
                <a:cs typeface="Times New Roman"/>
              </a:rPr>
              <a:t>ï</a:t>
            </a:r>
            <a:r>
              <a:rPr lang="en-US" altLang="en-US" sz="2800" b="1" dirty="0" err="1" smtClean="0">
                <a:latin typeface="AA Amali" pitchFamily="2" charset="0"/>
              </a:rPr>
              <a:t>mkak</a:t>
            </a:r>
            <a:endParaRPr lang="en-US" altLang="en-US" sz="2800" b="1" dirty="0" smtClean="0">
              <a:latin typeface="AA Amali" pitchFamily="2" charset="0"/>
            </a:endParaRPr>
          </a:p>
          <a:p>
            <a:pPr marL="263525" indent="-263525" eaLnBrk="1" hangingPunct="1"/>
            <a:r>
              <a:rPr lang="en-US" altLang="en-US" sz="2800" b="1" dirty="0" err="1" smtClean="0">
                <a:latin typeface="AA Amali" pitchFamily="2" charset="0"/>
              </a:rPr>
              <a:t>mQckSh</a:t>
            </a:r>
            <a:endParaRPr lang="en-US" altLang="en-US" sz="2800" b="1" dirty="0" smtClean="0">
              <a:latin typeface="AA Amali" pitchFamily="2" charset="0"/>
            </a:endParaRPr>
          </a:p>
          <a:p>
            <a:pPr marL="263525" indent="-263525" eaLnBrk="1" hangingPunct="1"/>
            <a:r>
              <a:rPr lang="en-US" altLang="en-US" sz="2800" b="1" dirty="0" err="1" smtClean="0">
                <a:latin typeface="AA Amali" pitchFamily="2" charset="0"/>
              </a:rPr>
              <a:t>wxlsl</a:t>
            </a:r>
            <a:endParaRPr lang="en-US" altLang="en-US" sz="2800" b="1" dirty="0" smtClean="0">
              <a:latin typeface="AA Amali" pitchFamily="2" charset="0"/>
            </a:endParaRPr>
          </a:p>
        </p:txBody>
      </p:sp>
      <p:pic>
        <p:nvPicPr>
          <p:cNvPr id="202754"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438400" y="0"/>
            <a:ext cx="6705600" cy="6858000"/>
          </a:xfrm>
          <a:noFill/>
          <a:extLst>
            <a:ext uri="{909E8E84-426E-40dd-AFC4-6F175D3DCCD1}">
              <a14:hiddenFill xmlns:a14="http://schemas.microsoft.com/office/drawing/2010/main">
                <a:solidFill>
                  <a:srgbClr val="FFFFFF"/>
                </a:solidFill>
              </a14:hiddenFill>
            </a:ext>
          </a:extLst>
        </p:spPr>
      </p:pic>
      <p:sp>
        <p:nvSpPr>
          <p:cNvPr id="13319" name="AutoShape 7"/>
          <p:cNvSpPr>
            <a:spLocks/>
          </p:cNvSpPr>
          <p:nvPr/>
        </p:nvSpPr>
        <p:spPr bwMode="auto">
          <a:xfrm>
            <a:off x="1908175" y="3733800"/>
            <a:ext cx="381000" cy="838200"/>
          </a:xfrm>
          <a:prstGeom prst="rightBrace">
            <a:avLst>
              <a:gd name="adj1" fmla="val 18333"/>
              <a:gd name="adj2" fmla="val 50000"/>
            </a:avLst>
          </a:prstGeom>
          <a:noFill/>
          <a:ln w="76200">
            <a:solidFill>
              <a:schemeClr val="tx1"/>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dirty="0">
              <a:solidFill>
                <a:srgbClr val="060400"/>
              </a:solidFill>
              <a:effectLst>
                <a:outerShdw blurRad="38100" dist="38100" dir="2700000" algn="tl">
                  <a:srgbClr val="FFFFFF"/>
                </a:outerShdw>
              </a:effectLst>
            </a:endParaRPr>
          </a:p>
        </p:txBody>
      </p:sp>
      <p:sp>
        <p:nvSpPr>
          <p:cNvPr id="13314" name="Rectangle 2"/>
          <p:cNvSpPr>
            <a:spLocks noGrp="1" noChangeArrowheads="1"/>
          </p:cNvSpPr>
          <p:nvPr>
            <p:ph type="title"/>
          </p:nvPr>
        </p:nvSpPr>
        <p:spPr>
          <a:xfrm>
            <a:off x="0" y="-76200"/>
            <a:ext cx="4648200" cy="865188"/>
          </a:xfrm>
        </p:spPr>
        <p:txBody>
          <a:bodyPr/>
          <a:lstStyle/>
          <a:p>
            <a:pPr eaLnBrk="1" hangingPunct="1"/>
            <a:r>
              <a:rPr lang="en-US" altLang="en-US" b="1" dirty="0" err="1" smtClean="0">
                <a:solidFill>
                  <a:schemeClr val="bg1">
                    <a:lumMod val="20000"/>
                    <a:lumOff val="80000"/>
                  </a:schemeClr>
                </a:solidFill>
                <a:effectLst/>
                <a:latin typeface="AA Amali" pitchFamily="2" charset="0"/>
              </a:rPr>
              <a:t>hqqfo</a:t>
            </a:r>
            <a:r>
              <a:rPr lang="en-SG" b="1" dirty="0">
                <a:solidFill>
                  <a:schemeClr val="bg1">
                    <a:lumMod val="20000"/>
                    <a:lumOff val="80000"/>
                  </a:schemeClr>
                </a:solidFill>
                <a:effectLst/>
                <a:latin typeface="AA Amali" pitchFamily="2" charset="0"/>
                <a:ea typeface="Calibri"/>
                <a:cs typeface="Times New Roman"/>
              </a:rPr>
              <a:t>õ</a:t>
            </a:r>
            <a:r>
              <a:rPr lang="en-US" altLang="en-US" b="1" dirty="0" smtClean="0">
                <a:solidFill>
                  <a:schemeClr val="bg1">
                    <a:lumMod val="20000"/>
                    <a:lumOff val="80000"/>
                  </a:schemeClr>
                </a:solidFill>
                <a:latin typeface="AA Amali" pitchFamily="2" charset="0"/>
              </a:rPr>
              <a:t> </a:t>
            </a:r>
            <a:r>
              <a:rPr lang="en-US" altLang="en-US" b="1" dirty="0" err="1" smtClean="0">
                <a:solidFill>
                  <a:schemeClr val="bg1">
                    <a:lumMod val="20000"/>
                    <a:lumOff val="80000"/>
                  </a:schemeClr>
                </a:solidFill>
                <a:effectLst/>
                <a:latin typeface="AA Amali" pitchFamily="2" charset="0"/>
              </a:rPr>
              <a:t>le,ekavrh</a:t>
            </a:r>
            <a:endParaRPr lang="en-US" altLang="en-US" b="1" dirty="0" smtClean="0">
              <a:solidFill>
                <a:schemeClr val="bg1">
                  <a:lumMod val="20000"/>
                  <a:lumOff val="80000"/>
                </a:schemeClr>
              </a:solidFill>
              <a:effectLst/>
              <a:latin typeface="AA Amali" pitchFamily="2" charset="0"/>
            </a:endParaRPr>
          </a:p>
        </p:txBody>
      </p:sp>
      <p:sp>
        <p:nvSpPr>
          <p:cNvPr id="13322" name="Text Box 10"/>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180</a:t>
            </a:r>
            <a:endParaRPr lang="en-US" altLang="en-US" sz="1800"/>
          </a:p>
        </p:txBody>
      </p:sp>
      <p:pic>
        <p:nvPicPr>
          <p:cNvPr id="9" name="Picture 8"/>
          <p:cNvPicPr>
            <a:picLocks noChangeAspect="1"/>
          </p:cNvPicPr>
          <p:nvPr/>
        </p:nvPicPr>
        <p:blipFill>
          <a:blip r:embed="rId4"/>
          <a:stretch>
            <a:fillRect/>
          </a:stretch>
        </p:blipFill>
        <p:spPr>
          <a:xfrm>
            <a:off x="251520" y="1124744"/>
            <a:ext cx="2735850" cy="182582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2000"/>
                                        <p:tgtEl>
                                          <p:spTgt spid="13315">
                                            <p:txEl>
                                              <p:pRg st="0" end="0"/>
                                            </p:txEl>
                                          </p:spTgt>
                                        </p:tgtEl>
                                      </p:cBhvr>
                                    </p:animEffect>
                                    <p:anim calcmode="lin" valueType="num">
                                      <p:cBhvr>
                                        <p:cTn id="8"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3315">
                                            <p:txEl>
                                              <p:pRg st="0" end="0"/>
                                            </p:txEl>
                                          </p:spTgt>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5" presetClass="entr" presetSubtype="0" fill="hold" nodeType="afterEffect">
                                  <p:stCondLst>
                                    <p:cond delay="0"/>
                                  </p:stCondLst>
                                  <p:childTnLst>
                                    <p:set>
                                      <p:cBhvr>
                                        <p:cTn id="13" dur="1" fill="hold">
                                          <p:stCondLst>
                                            <p:cond delay="0"/>
                                          </p:stCondLst>
                                        </p:cTn>
                                        <p:tgtEl>
                                          <p:spTgt spid="13315">
                                            <p:txEl>
                                              <p:pRg st="1" end="1"/>
                                            </p:txEl>
                                          </p:spTgt>
                                        </p:tgtEl>
                                        <p:attrNameLst>
                                          <p:attrName>style.visibility</p:attrName>
                                        </p:attrNameLst>
                                      </p:cBhvr>
                                      <p:to>
                                        <p:strVal val="visible"/>
                                      </p:to>
                                    </p:set>
                                    <p:animEffect transition="in" filter="fade">
                                      <p:cBhvr>
                                        <p:cTn id="14" dur="2000"/>
                                        <p:tgtEl>
                                          <p:spTgt spid="13315">
                                            <p:txEl>
                                              <p:pRg st="1" end="1"/>
                                            </p:txEl>
                                          </p:spTgt>
                                        </p:tgtEl>
                                      </p:cBhvr>
                                    </p:animEffect>
                                    <p:anim calcmode="lin" valueType="num">
                                      <p:cBhvr>
                                        <p:cTn id="15"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16"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17"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18" fill="hold">
                            <p:stCondLst>
                              <p:cond delay="4000"/>
                            </p:stCondLst>
                            <p:childTnLst>
                              <p:par>
                                <p:cTn id="19" presetID="35" presetClass="entr" presetSubtype="0" fill="hold" nodeType="afterEffect">
                                  <p:stCondLst>
                                    <p:cond delay="0"/>
                                  </p:stCondLst>
                                  <p:childTnLst>
                                    <p:set>
                                      <p:cBhvr>
                                        <p:cTn id="20" dur="1" fill="hold">
                                          <p:stCondLst>
                                            <p:cond delay="0"/>
                                          </p:stCondLst>
                                        </p:cTn>
                                        <p:tgtEl>
                                          <p:spTgt spid="13315">
                                            <p:txEl>
                                              <p:pRg st="2" end="2"/>
                                            </p:txEl>
                                          </p:spTgt>
                                        </p:tgtEl>
                                        <p:attrNameLst>
                                          <p:attrName>style.visibility</p:attrName>
                                        </p:attrNameLst>
                                      </p:cBhvr>
                                      <p:to>
                                        <p:strVal val="visible"/>
                                      </p:to>
                                    </p:set>
                                    <p:animEffect transition="in" filter="fade">
                                      <p:cBhvr>
                                        <p:cTn id="21" dur="2000"/>
                                        <p:tgtEl>
                                          <p:spTgt spid="13315">
                                            <p:txEl>
                                              <p:pRg st="2" end="2"/>
                                            </p:txEl>
                                          </p:spTgt>
                                        </p:tgtEl>
                                      </p:cBhvr>
                                    </p:animEffect>
                                    <p:anim calcmode="lin" valueType="num">
                                      <p:cBhvr>
                                        <p:cTn id="22"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3"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4"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5" fill="hold" nodeType="afterGroup">
                            <p:stCondLst>
                              <p:cond delay="6000"/>
                            </p:stCondLst>
                            <p:childTnLst>
                              <p:par>
                                <p:cTn id="26" presetID="22" presetClass="entr" presetSubtype="8" fill="hold" grpId="0" nodeType="afterEffect">
                                  <p:stCondLst>
                                    <p:cond delay="0"/>
                                  </p:stCondLst>
                                  <p:childTnLst>
                                    <p:set>
                                      <p:cBhvr>
                                        <p:cTn id="27" dur="1" fill="hold">
                                          <p:stCondLst>
                                            <p:cond delay="0"/>
                                          </p:stCondLst>
                                        </p:cTn>
                                        <p:tgtEl>
                                          <p:spTgt spid="13319"/>
                                        </p:tgtEl>
                                        <p:attrNameLst>
                                          <p:attrName>style.visibility</p:attrName>
                                        </p:attrNameLst>
                                      </p:cBhvr>
                                      <p:to>
                                        <p:strVal val="visible"/>
                                      </p:to>
                                    </p:set>
                                    <p:animEffect transition="in" filter="wipe(left)">
                                      <p:cBhvr>
                                        <p:cTn id="28" dur="500"/>
                                        <p:tgtEl>
                                          <p:spTgt spid="13319"/>
                                        </p:tgtEl>
                                      </p:cBhvr>
                                    </p:animEffect>
                                  </p:childTnLst>
                                </p:cTn>
                              </p:par>
                              <p:par>
                                <p:cTn id="29" presetID="55"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0.70"/>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892763496"/>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200400" y="2438400"/>
            <a:ext cx="3048000" cy="1752600"/>
          </a:xfrm>
        </p:spPr>
        <p:txBody>
          <a:bodyPr/>
          <a:lstStyle/>
          <a:p>
            <a:r>
              <a:rPr kumimoji="1" lang="en-US" altLang="en-US" sz="3600" b="1" dirty="0" err="1" smtClean="0">
                <a:solidFill>
                  <a:schemeClr val="bg1"/>
                </a:solidFill>
                <a:latin typeface="AA Amali" pitchFamily="2" charset="0"/>
              </a:rPr>
              <a:t>f,ù</a:t>
            </a:r>
            <a:r>
              <a:rPr kumimoji="1" lang="en-US" altLang="en-US" sz="3600" b="1" dirty="0" smtClean="0">
                <a:solidFill>
                  <a:schemeClr val="bg1"/>
                </a:solidFill>
                <a:latin typeface="Arial" pitchFamily="34" charset="0"/>
              </a:rPr>
              <a:t> 23 </a:t>
            </a:r>
            <a:r>
              <a:rPr kumimoji="1" lang="en-US" altLang="en-US" sz="3600" b="1" dirty="0" err="1" smtClean="0">
                <a:solidFill>
                  <a:schemeClr val="bg1"/>
                </a:solidFill>
                <a:latin typeface="AA Amali" pitchFamily="2" charset="0"/>
              </a:rPr>
              <a:t>ux.,Hhka</a:t>
            </a:r>
            <a:endParaRPr lang="en-US" altLang="en-US" sz="3600" b="1" dirty="0" smtClean="0">
              <a:solidFill>
                <a:schemeClr val="bg1"/>
              </a:solidFill>
              <a:latin typeface="AA Amali" pitchFamily="2"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7269"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67270" name="Text Box 9"/>
          <p:cNvSpPr txBox="1">
            <a:spLocks noChangeArrowheads="1"/>
          </p:cNvSpPr>
          <p:nvPr/>
        </p:nvSpPr>
        <p:spPr bwMode="auto">
          <a:xfrm>
            <a:off x="4938989" y="883622"/>
            <a:ext cx="914033"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smtClean="0">
                <a:solidFill>
                  <a:srgbClr val="0000FF"/>
                </a:solidFill>
                <a:latin typeface="AA Amali" pitchFamily="2" charset="0"/>
                <a:cs typeface="Times New Roman" pitchFamily="18" charset="0"/>
              </a:rPr>
              <a:t>.</a:t>
            </a:r>
            <a:r>
              <a:rPr lang="en-US" altLang="en-US" b="1" dirty="0" err="1" smtClean="0">
                <a:solidFill>
                  <a:srgbClr val="0000FF"/>
                </a:solidFill>
                <a:latin typeface="AA Amali" pitchFamily="2" charset="0"/>
                <a:cs typeface="Times New Roman" pitchFamily="18" charset="0"/>
              </a:rPr>
              <a:t>e,</a:t>
            </a:r>
            <a:r>
              <a:rPr lang="en-US" altLang="en-US" b="1" dirty="0" err="1" smtClean="0">
                <a:solidFill>
                  <a:srgbClr val="0000FF"/>
                </a:solidFill>
                <a:latin typeface="AA Amali"/>
                <a:cs typeface="Times New Roman" pitchFamily="18" charset="0"/>
              </a:rPr>
              <a:t>ù</a:t>
            </a:r>
            <a:r>
              <a:rPr lang="en-US" altLang="en-US" b="1" dirty="0" err="1" smtClean="0">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267271" name="Text Box 10"/>
          <p:cNvSpPr txBox="1">
            <a:spLocks noChangeArrowheads="1"/>
          </p:cNvSpPr>
          <p:nvPr/>
        </p:nvSpPr>
        <p:spPr bwMode="auto">
          <a:xfrm>
            <a:off x="5881777" y="1260263"/>
            <a:ext cx="129540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fjkaùu</a:t>
            </a:r>
            <a:endParaRPr lang="en-US" altLang="en-US" b="1" dirty="0">
              <a:solidFill>
                <a:srgbClr val="0000FF"/>
              </a:solidFill>
              <a:latin typeface="AA Amali" pitchFamily="2" charset="0"/>
              <a:cs typeface="Times New Roman" pitchFamily="18" charset="0"/>
            </a:endParaRPr>
          </a:p>
        </p:txBody>
      </p:sp>
      <p:sp>
        <p:nvSpPr>
          <p:cNvPr id="267272" name="Text Box 11"/>
          <p:cNvSpPr txBox="1">
            <a:spLocks noChangeArrowheads="1"/>
          </p:cNvSpPr>
          <p:nvPr/>
        </p:nvSpPr>
        <p:spPr bwMode="auto">
          <a:xfrm>
            <a:off x="6517257" y="1723366"/>
            <a:ext cx="111921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38" name="Text Box 12"/>
          <p:cNvSpPr txBox="1">
            <a:spLocks noChangeArrowheads="1"/>
          </p:cNvSpPr>
          <p:nvPr/>
        </p:nvSpPr>
        <p:spPr bwMode="auto">
          <a:xfrm>
            <a:off x="2024063" y="5867400"/>
            <a:ext cx="1443024"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Tijd</a:t>
            </a:r>
            <a:r>
              <a:rPr lang="en-US" altLang="en-US" b="1" dirty="0" smtClean="0">
                <a:solidFill>
                  <a:srgbClr val="0000FF"/>
                </a:solidFill>
                <a:latin typeface="AA Amali" pitchFamily="2" charset="0"/>
                <a:cs typeface="Times New Roman" pitchFamily="18" charset="0"/>
              </a:rPr>
              <a:t> .</a:t>
            </a:r>
            <a:r>
              <a:rPr lang="en-US" altLang="en-US" b="1" dirty="0" err="1" smtClean="0">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267274"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267275" name="Text Box 16"/>
          <p:cNvSpPr txBox="1">
            <a:spLocks noChangeArrowheads="1"/>
          </p:cNvSpPr>
          <p:nvPr/>
        </p:nvSpPr>
        <p:spPr bwMode="auto">
          <a:xfrm>
            <a:off x="3429000" y="5867400"/>
            <a:ext cx="121379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fydrKe</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403487" y="1321818"/>
            <a:ext cx="1478290"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uqyqkakquqiqq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592004" y="1721928"/>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mzz:u</a:t>
            </a:r>
            <a:r>
              <a:rPr lang="en-US" sz="2000" b="1" kern="0" dirty="0" smtClean="0">
                <a:solidFill>
                  <a:srgbClr val="336600"/>
                </a:solidFill>
                <a:latin typeface="AA Amali" pitchFamily="2" charset="0"/>
                <a:ea typeface="Times New Roman" charset="0"/>
                <a:cs typeface="Times New Roman" charset="0"/>
              </a:rPr>
              <a:t> M,</a:t>
            </a:r>
            <a:endParaRPr lang="en-US" sz="2000" b="1" kern="0" dirty="0">
              <a:solidFill>
                <a:srgbClr val="336600"/>
              </a:solidFill>
              <a:latin typeface="AA Amali" pitchFamily="2" charset="0"/>
              <a:ea typeface="Times New Roman" charset="0"/>
              <a:cs typeface="Times New Roman" charset="0"/>
            </a:endParaRPr>
          </a:p>
        </p:txBody>
      </p:sp>
      <p:sp>
        <p:nvSpPr>
          <p:cNvPr id="47" name="Text Box 21"/>
          <p:cNvSpPr txBox="1">
            <a:spLocks noChangeArrowheads="1"/>
          </p:cNvSpPr>
          <p:nvPr/>
        </p:nvSpPr>
        <p:spPr bwMode="auto">
          <a:xfrm>
            <a:off x="5867400" y="3352800"/>
            <a:ext cx="148149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fmka;fldia;h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7280" name="Text Box 18"/>
          <p:cNvSpPr txBox="1">
            <a:spLocks noChangeArrowheads="1"/>
          </p:cNvSpPr>
          <p:nvPr/>
        </p:nvSpPr>
        <p:spPr bwMode="auto">
          <a:xfrm>
            <a:off x="4132187" y="914400"/>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anim calcmode="lin" valueType="num">
                                      <p:cBhvr>
                                        <p:cTn id="8" dur="2000" fill="hold"/>
                                        <p:tgtEl>
                                          <p:spTgt spid="38"/>
                                        </p:tgtEl>
                                        <p:attrNameLst>
                                          <p:attrName>style.rotation</p:attrName>
                                        </p:attrNameLst>
                                      </p:cBhvr>
                                      <p:tavLst>
                                        <p:tav tm="0">
                                          <p:val>
                                            <p:fltVal val="720"/>
                                          </p:val>
                                        </p:tav>
                                        <p:tav tm="100000">
                                          <p:val>
                                            <p:fltVal val="0"/>
                                          </p:val>
                                        </p:tav>
                                      </p:tavLst>
                                    </p:anim>
                                    <p:anim calcmode="lin" valueType="num">
                                      <p:cBhvr>
                                        <p:cTn id="9" dur="2000" fill="hold"/>
                                        <p:tgtEl>
                                          <p:spTgt spid="38"/>
                                        </p:tgtEl>
                                        <p:attrNameLst>
                                          <p:attrName>ppt_h</p:attrName>
                                        </p:attrNameLst>
                                      </p:cBhvr>
                                      <p:tavLst>
                                        <p:tav tm="0">
                                          <p:val>
                                            <p:fltVal val="0"/>
                                          </p:val>
                                        </p:tav>
                                        <p:tav tm="100000">
                                          <p:val>
                                            <p:strVal val="#ppt_h"/>
                                          </p:val>
                                        </p:tav>
                                      </p:tavLst>
                                    </p:anim>
                                    <p:anim calcmode="lin" valueType="num">
                                      <p:cBhvr>
                                        <p:cTn id="10" dur="2000" fill="hold"/>
                                        <p:tgtEl>
                                          <p:spTgt spid="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400" y="53975"/>
            <a:ext cx="9010650" cy="1143000"/>
          </a:xfrm>
        </p:spPr>
        <p:txBody>
          <a:bodyPr/>
          <a:lstStyle/>
          <a:p>
            <a:pPr eaLnBrk="1" hangingPunct="1"/>
            <a:r>
              <a:rPr lang="en-US" altLang="en-US" dirty="0" err="1" smtClean="0">
                <a:latin typeface="AA Amali" pitchFamily="2" charset="0"/>
                <a:cs typeface="Arial" pitchFamily="34" charset="0"/>
              </a:rPr>
              <a:t>frdIaa</a:t>
            </a:r>
            <a:r>
              <a:rPr lang="en-US" altLang="en-US" dirty="0" smtClean="0">
                <a:latin typeface="AA Amali" pitchFamily="2" charset="0"/>
                <a:cs typeface="Arial" pitchFamily="34" charset="0"/>
              </a:rPr>
              <a:t> </a:t>
            </a:r>
            <a:r>
              <a:rPr lang="en-US" altLang="en-US" dirty="0" err="1" smtClean="0">
                <a:latin typeface="AA Amali" pitchFamily="2" charset="0"/>
                <a:cs typeface="Arial" pitchFamily="34" charset="0"/>
              </a:rPr>
              <a:t>yIdkd</a:t>
            </a:r>
            <a:r>
              <a:rPr lang="en-US" altLang="en-US" dirty="0" smtClean="0">
                <a:latin typeface="AA Amali" pitchFamily="2" charset="0"/>
                <a:cs typeface="Arial" pitchFamily="34" charset="0"/>
              </a:rPr>
              <a:t>(^</a:t>
            </a:r>
            <a:r>
              <a:rPr lang="en-US" altLang="en-US" dirty="0" err="1" smtClean="0">
                <a:latin typeface="AA Amali" pitchFamily="2" charset="0"/>
                <a:cs typeface="Arial" pitchFamily="34" charset="0"/>
              </a:rPr>
              <a:t>w,q;a</a:t>
            </a:r>
            <a:r>
              <a:rPr lang="en-US" altLang="en-US" dirty="0" smtClean="0">
                <a:latin typeface="AA Amali" pitchFamily="2" charset="0"/>
                <a:cs typeface="Arial" pitchFamily="34" charset="0"/>
              </a:rPr>
              <a:t> </a:t>
            </a:r>
            <a:r>
              <a:rPr lang="en-US" altLang="en-US" dirty="0" err="1" smtClean="0">
                <a:latin typeface="AA Amali" pitchFamily="2" charset="0"/>
                <a:cs typeface="Arial" pitchFamily="34" charset="0"/>
              </a:rPr>
              <a:t>wjqreoao</a:t>
            </a:r>
            <a:r>
              <a:rPr lang="en-US" altLang="en-US" dirty="0" smtClean="0">
                <a:latin typeface="Arial" pitchFamily="34" charset="0"/>
                <a:cs typeface="Arial" pitchFamily="34" charset="0"/>
              </a:rPr>
              <a:t>)</a:t>
            </a:r>
          </a:p>
        </p:txBody>
      </p:sp>
      <p:pic>
        <p:nvPicPr>
          <p:cNvPr id="176145" name="Picture 17" descr="Tabernacl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304925"/>
            <a:ext cx="9144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6" name="Picture 18" descr="rabbi at western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304925"/>
            <a:ext cx="3348037"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7" name="Picture 19" descr="shof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1412875"/>
            <a:ext cx="28463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3" name="Text Box 20"/>
          <p:cNvSpPr txBox="1">
            <a:spLocks noChangeArrowheads="1"/>
          </p:cNvSpPr>
          <p:nvPr/>
        </p:nvSpPr>
        <p:spPr bwMode="auto">
          <a:xfrm>
            <a:off x="8153400" y="825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b="1">
                <a:latin typeface="Arial" pitchFamily="34" charset="0"/>
                <a:cs typeface="Arial" pitchFamily="34" charset="0"/>
              </a:rPr>
              <a:t>184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76145"/>
                                        </p:tgtEl>
                                        <p:attrNameLst>
                                          <p:attrName>style.visibility</p:attrName>
                                        </p:attrNameLst>
                                      </p:cBhvr>
                                      <p:to>
                                        <p:strVal val="visible"/>
                                      </p:to>
                                    </p:set>
                                    <p:animEffect transition="in" filter="fade">
                                      <p:cBhvr>
                                        <p:cTn id="7" dur="770" decel="100000"/>
                                        <p:tgtEl>
                                          <p:spTgt spid="176145"/>
                                        </p:tgtEl>
                                      </p:cBhvr>
                                    </p:animEffect>
                                    <p:animScale>
                                      <p:cBhvr>
                                        <p:cTn id="8" dur="770" decel="100000"/>
                                        <p:tgtEl>
                                          <p:spTgt spid="176145"/>
                                        </p:tgtEl>
                                      </p:cBhvr>
                                      <p:from x="10000" y="10000"/>
                                      <p:to x="200000" y="450000"/>
                                    </p:animScale>
                                    <p:animScale>
                                      <p:cBhvr>
                                        <p:cTn id="9" dur="1230" accel="100000" fill="hold">
                                          <p:stCondLst>
                                            <p:cond delay="770"/>
                                          </p:stCondLst>
                                        </p:cTn>
                                        <p:tgtEl>
                                          <p:spTgt spid="176145"/>
                                        </p:tgtEl>
                                      </p:cBhvr>
                                      <p:from x="200000" y="450000"/>
                                      <p:to x="100000" y="100000"/>
                                    </p:animScale>
                                    <p:set>
                                      <p:cBhvr>
                                        <p:cTn id="10" dur="770" fill="hold"/>
                                        <p:tgtEl>
                                          <p:spTgt spid="176145"/>
                                        </p:tgtEl>
                                        <p:attrNameLst>
                                          <p:attrName>ppt_x</p:attrName>
                                        </p:attrNameLst>
                                      </p:cBhvr>
                                      <p:to>
                                        <p:strVal val="(0.5)"/>
                                      </p:to>
                                    </p:set>
                                    <p:anim from="(0.5)" to="(#ppt_x)" calcmode="lin" valueType="num">
                                      <p:cBhvr>
                                        <p:cTn id="11" dur="1230" accel="100000" fill="hold">
                                          <p:stCondLst>
                                            <p:cond delay="770"/>
                                          </p:stCondLst>
                                        </p:cTn>
                                        <p:tgtEl>
                                          <p:spTgt spid="176145"/>
                                        </p:tgtEl>
                                        <p:attrNameLst>
                                          <p:attrName>ppt_x</p:attrName>
                                        </p:attrNameLst>
                                      </p:cBhvr>
                                    </p:anim>
                                    <p:set>
                                      <p:cBhvr>
                                        <p:cTn id="12" dur="770" fill="hold"/>
                                        <p:tgtEl>
                                          <p:spTgt spid="176145"/>
                                        </p:tgtEl>
                                        <p:attrNameLst>
                                          <p:attrName>ppt_y</p:attrName>
                                        </p:attrNameLst>
                                      </p:cBhvr>
                                      <p:to>
                                        <p:strVal val="(#ppt_y+0.4)"/>
                                      </p:to>
                                    </p:set>
                                    <p:anim from="(#ppt_y+0.4)" to="(#ppt_y)" calcmode="lin" valueType="num">
                                      <p:cBhvr>
                                        <p:cTn id="13" dur="1230" accel="100000" fill="hold">
                                          <p:stCondLst>
                                            <p:cond delay="770"/>
                                          </p:stCondLst>
                                        </p:cTn>
                                        <p:tgtEl>
                                          <p:spTgt spid="17614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76146"/>
                                        </p:tgtEl>
                                        <p:attrNameLst>
                                          <p:attrName>style.visibility</p:attrName>
                                        </p:attrNameLst>
                                      </p:cBhvr>
                                      <p:to>
                                        <p:strVal val="visible"/>
                                      </p:to>
                                    </p:set>
                                    <p:animEffect transition="in" filter="dissolve">
                                      <p:cBhvr>
                                        <p:cTn id="18" dur="500"/>
                                        <p:tgtEl>
                                          <p:spTgt spid="17614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176147"/>
                                        </p:tgtEl>
                                        <p:attrNameLst>
                                          <p:attrName>style.visibility</p:attrName>
                                        </p:attrNameLst>
                                      </p:cBhvr>
                                      <p:to>
                                        <p:strVal val="visible"/>
                                      </p:to>
                                    </p:set>
                                    <p:animEffect transition="in" filter="fade">
                                      <p:cBhvr>
                                        <p:cTn id="23" dur="2000"/>
                                        <p:tgtEl>
                                          <p:spTgt spid="176147"/>
                                        </p:tgtEl>
                                      </p:cBhvr>
                                    </p:animEffect>
                                    <p:anim calcmode="lin" valueType="num">
                                      <p:cBhvr>
                                        <p:cTn id="24" dur="2000" fill="hold"/>
                                        <p:tgtEl>
                                          <p:spTgt spid="176147"/>
                                        </p:tgtEl>
                                        <p:attrNameLst>
                                          <p:attrName>style.rotation</p:attrName>
                                        </p:attrNameLst>
                                      </p:cBhvr>
                                      <p:tavLst>
                                        <p:tav tm="0">
                                          <p:val>
                                            <p:fltVal val="720"/>
                                          </p:val>
                                        </p:tav>
                                        <p:tav tm="100000">
                                          <p:val>
                                            <p:fltVal val="0"/>
                                          </p:val>
                                        </p:tav>
                                      </p:tavLst>
                                    </p:anim>
                                    <p:anim calcmode="lin" valueType="num">
                                      <p:cBhvr>
                                        <p:cTn id="25" dur="2000" fill="hold"/>
                                        <p:tgtEl>
                                          <p:spTgt spid="176147"/>
                                        </p:tgtEl>
                                        <p:attrNameLst>
                                          <p:attrName>ppt_h</p:attrName>
                                        </p:attrNameLst>
                                      </p:cBhvr>
                                      <p:tavLst>
                                        <p:tav tm="0">
                                          <p:val>
                                            <p:fltVal val="0"/>
                                          </p:val>
                                        </p:tav>
                                        <p:tav tm="100000">
                                          <p:val>
                                            <p:strVal val="#ppt_h"/>
                                          </p:val>
                                        </p:tav>
                                      </p:tavLst>
                                    </p:anim>
                                    <p:anim calcmode="lin" valueType="num">
                                      <p:cBhvr>
                                        <p:cTn id="26" dur="2000" fill="hold"/>
                                        <p:tgtEl>
                                          <p:spTgt spid="1761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400" y="53975"/>
            <a:ext cx="9010650" cy="1143000"/>
          </a:xfrm>
        </p:spPr>
        <p:txBody>
          <a:bodyPr/>
          <a:lstStyle/>
          <a:p>
            <a:pPr eaLnBrk="1" hangingPunct="1"/>
            <a:r>
              <a:rPr lang="en-US" altLang="en-US" smtClean="0">
                <a:latin typeface="Arial" pitchFamily="34" charset="0"/>
                <a:cs typeface="Arial" pitchFamily="34" charset="0"/>
              </a:rPr>
              <a:t>Rosh Hashanah (New Year)</a:t>
            </a:r>
          </a:p>
        </p:txBody>
      </p:sp>
      <p:sp>
        <p:nvSpPr>
          <p:cNvPr id="268293" name="Text Box 20"/>
          <p:cNvSpPr txBox="1">
            <a:spLocks noChangeArrowheads="1"/>
          </p:cNvSpPr>
          <p:nvPr/>
        </p:nvSpPr>
        <p:spPr bwMode="auto">
          <a:xfrm>
            <a:off x="8153400" y="825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b="1">
                <a:solidFill>
                  <a:srgbClr val="000000"/>
                </a:solidFill>
                <a:latin typeface="Arial" pitchFamily="34" charset="0"/>
                <a:cs typeface="Arial" pitchFamily="34" charset="0"/>
              </a:rPr>
              <a:t>184</a:t>
            </a:r>
          </a:p>
        </p:txBody>
      </p:sp>
      <p:pic>
        <p:nvPicPr>
          <p:cNvPr id="2" name="Picture 1"/>
          <p:cNvPicPr>
            <a:picLocks noChangeAspect="1"/>
          </p:cNvPicPr>
          <p:nvPr/>
        </p:nvPicPr>
        <p:blipFill>
          <a:blip r:embed="rId4"/>
          <a:stretch>
            <a:fillRect/>
          </a:stretch>
        </p:blipFill>
        <p:spPr>
          <a:xfrm>
            <a:off x="0" y="381000"/>
            <a:ext cx="9144000" cy="6084277"/>
          </a:xfrm>
          <a:prstGeom prst="rect">
            <a:avLst/>
          </a:prstGeom>
        </p:spPr>
      </p:pic>
    </p:spTree>
    <p:extLst>
      <p:ext uri="{BB962C8B-B14F-4D97-AF65-F5344CB8AC3E}">
        <p14:creationId xmlns:p14="http://schemas.microsoft.com/office/powerpoint/2010/main" val="135775868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801328909"/>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200400" y="2438400"/>
            <a:ext cx="3048000" cy="1752600"/>
          </a:xfrm>
        </p:spPr>
        <p:txBody>
          <a:bodyPr/>
          <a:lstStyle/>
          <a:p>
            <a:r>
              <a:rPr kumimoji="1" lang="en-US" altLang="en-US" sz="3600" b="1" dirty="0" err="1" smtClean="0">
                <a:solidFill>
                  <a:schemeClr val="bg1"/>
                </a:solidFill>
                <a:latin typeface="AA Amali" pitchFamily="2" charset="0"/>
              </a:rPr>
              <a:t>f,ú</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l;dj</a:t>
            </a:r>
            <a:r>
              <a:rPr kumimoji="1" lang="en-US" altLang="en-US" sz="3600" b="1" dirty="0" smtClean="0">
                <a:solidFill>
                  <a:schemeClr val="bg1"/>
                </a:solidFill>
                <a:latin typeface="AA Amali" pitchFamily="2" charset="0"/>
              </a:rPr>
              <a:t> </a:t>
            </a:r>
            <a:r>
              <a:rPr kumimoji="1" lang="en-US" altLang="en-US" sz="3600" b="1" dirty="0" smtClean="0">
                <a:solidFill>
                  <a:schemeClr val="bg1"/>
                </a:solidFill>
                <a:latin typeface="Arial" pitchFamily="34" charset="0"/>
              </a:rPr>
              <a:t>23 </a:t>
            </a:r>
            <a:r>
              <a:rPr kumimoji="1" lang="en-US" altLang="en-US" sz="3600" b="1" dirty="0" err="1" smtClean="0">
                <a:solidFill>
                  <a:schemeClr val="bg1"/>
                </a:solidFill>
                <a:latin typeface="AA Amali" pitchFamily="2" charset="0"/>
              </a:rPr>
              <a:t>ux</a:t>
            </a:r>
            <a:r>
              <a:rPr kumimoji="1" lang="en-US" altLang="en-US" sz="3600" b="1" dirty="0" smtClean="0">
                <a:solidFill>
                  <a:schemeClr val="bg1"/>
                </a:solidFill>
                <a:latin typeface="AA Amali" pitchFamily="2" charset="0"/>
              </a:rPr>
              <a:t>.,</a:t>
            </a:r>
            <a:r>
              <a:rPr kumimoji="1" lang="en-US" altLang="en-US" sz="3600" b="1" dirty="0" err="1" smtClean="0">
                <a:solidFill>
                  <a:schemeClr val="bg1"/>
                </a:solidFill>
                <a:latin typeface="AA Amali" pitchFamily="2" charset="0"/>
              </a:rPr>
              <a:t>Hhka</a:t>
            </a:r>
            <a:endParaRPr lang="en-US" altLang="en-US" sz="3600" b="1" dirty="0" smtClean="0">
              <a:solidFill>
                <a:schemeClr val="bg1"/>
              </a:solidFill>
              <a:latin typeface="AA Amali" pitchFamily="2"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0341"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70342" name="Text Box 9"/>
          <p:cNvSpPr txBox="1">
            <a:spLocks noChangeArrowheads="1"/>
          </p:cNvSpPr>
          <p:nvPr/>
        </p:nvSpPr>
        <p:spPr bwMode="auto">
          <a:xfrm>
            <a:off x="5004854" y="904888"/>
            <a:ext cx="63511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270343" name="Text Box 10"/>
          <p:cNvSpPr txBox="1">
            <a:spLocks noChangeArrowheads="1"/>
          </p:cNvSpPr>
          <p:nvPr/>
        </p:nvSpPr>
        <p:spPr bwMode="auto">
          <a:xfrm>
            <a:off x="5981327" y="1262871"/>
            <a:ext cx="98135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fjkaùu</a:t>
            </a:r>
            <a:endParaRPr lang="en-US" altLang="en-US" b="1" dirty="0">
              <a:solidFill>
                <a:srgbClr val="0000FF"/>
              </a:solidFill>
              <a:latin typeface="AA Amali" pitchFamily="2" charset="0"/>
              <a:cs typeface="Times New Roman" pitchFamily="18" charset="0"/>
            </a:endParaRPr>
          </a:p>
        </p:txBody>
      </p:sp>
      <p:sp>
        <p:nvSpPr>
          <p:cNvPr id="270344" name="Text Box 11"/>
          <p:cNvSpPr txBox="1">
            <a:spLocks noChangeArrowheads="1"/>
          </p:cNvSpPr>
          <p:nvPr/>
        </p:nvSpPr>
        <p:spPr bwMode="auto">
          <a:xfrm>
            <a:off x="6532613" y="1736725"/>
            <a:ext cx="138430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lvl="0"/>
            <a:r>
              <a:rPr lang="en-US" altLang="en-US" b="1" dirty="0" err="1">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270345" name="Text Box 12"/>
          <p:cNvSpPr txBox="1">
            <a:spLocks noChangeArrowheads="1"/>
          </p:cNvSpPr>
          <p:nvPr/>
        </p:nvSpPr>
        <p:spPr bwMode="auto">
          <a:xfrm>
            <a:off x="1371600" y="5820374"/>
            <a:ext cx="166616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Tijd</a:t>
            </a:r>
            <a:r>
              <a:rPr lang="en-US" altLang="en-US" b="1" dirty="0" smtClean="0">
                <a:solidFill>
                  <a:srgbClr val="0000FF"/>
                </a:solidFill>
                <a:latin typeface="AA Amali" pitchFamily="2" charset="0"/>
                <a:cs typeface="Times New Roman" pitchFamily="18" charset="0"/>
              </a:rPr>
              <a:t> .</a:t>
            </a:r>
            <a:r>
              <a:rPr lang="en-US" altLang="en-US" b="1" dirty="0" err="1" smtClean="0">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270346"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40" name="Text Box 14"/>
          <p:cNvSpPr txBox="1">
            <a:spLocks noChangeArrowheads="1"/>
          </p:cNvSpPr>
          <p:nvPr/>
        </p:nvSpPr>
        <p:spPr bwMode="auto">
          <a:xfrm>
            <a:off x="1229431" y="5410200"/>
            <a:ext cx="1250663"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miqq;e</a:t>
            </a:r>
            <a:r>
              <a:rPr lang="en-US" altLang="en-US" b="1" dirty="0" err="1" smtClean="0">
                <a:solidFill>
                  <a:srgbClr val="0000FF"/>
                </a:solidFill>
                <a:latin typeface="AA Amali"/>
                <a:cs typeface="Times New Roman" pitchFamily="18" charset="0"/>
              </a:rPr>
              <a:t>ú</a:t>
            </a:r>
            <a:r>
              <a:rPr lang="en-US" altLang="en-US" b="1" dirty="0" err="1" smtClean="0">
                <a:solidFill>
                  <a:srgbClr val="0000FF"/>
                </a:solidFill>
                <a:latin typeface="AA Amali" pitchFamily="2" charset="0"/>
                <a:cs typeface="Times New Roman" pitchFamily="18" charset="0"/>
              </a:rPr>
              <a:t>,a</a:t>
            </a:r>
            <a:r>
              <a:rPr lang="en-US" altLang="en-US" b="1" dirty="0" smtClean="0">
                <a:solidFill>
                  <a:srgbClr val="0000FF"/>
                </a:solidFill>
                <a:latin typeface="AA Amali" pitchFamily="2" charset="0"/>
                <a:cs typeface="Times New Roman" pitchFamily="18" charset="0"/>
              </a:rPr>
              <a:t>,</a:t>
            </a:r>
            <a:endParaRPr lang="en-US" altLang="en-US" b="1" dirty="0">
              <a:solidFill>
                <a:srgbClr val="0000FF"/>
              </a:solidFill>
              <a:latin typeface="AA Amali" pitchFamily="2" charset="0"/>
              <a:cs typeface="Times New Roman" pitchFamily="18" charset="0"/>
            </a:endParaRPr>
          </a:p>
        </p:txBody>
      </p:sp>
      <p:sp>
        <p:nvSpPr>
          <p:cNvPr id="270348" name="Text Box 16"/>
          <p:cNvSpPr txBox="1">
            <a:spLocks noChangeArrowheads="1"/>
          </p:cNvSpPr>
          <p:nvPr/>
        </p:nvSpPr>
        <p:spPr bwMode="auto">
          <a:xfrm>
            <a:off x="2982776" y="5810310"/>
            <a:ext cx="121379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fydrKe</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444194" y="1324426"/>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uqyqkakquqiq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frdÜ</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607360" y="1736725"/>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mzzz:u</a:t>
            </a:r>
            <a:r>
              <a:rPr lang="en-US" sz="2000" b="1" kern="0" dirty="0" smtClean="0">
                <a:solidFill>
                  <a:srgbClr val="336600"/>
                </a:solidFill>
                <a:latin typeface="AA Amali" pitchFamily="2" charset="0"/>
                <a:ea typeface="Times New Roman" charset="0"/>
                <a:cs typeface="Times New Roman" charset="0"/>
              </a:rPr>
              <a:t> t,</a:t>
            </a:r>
            <a:endParaRPr lang="en-US" sz="2000" b="1" kern="0" dirty="0">
              <a:solidFill>
                <a:srgbClr val="336600"/>
              </a:solidFill>
              <a:latin typeface="AA Amali" pitchFamily="2" charset="0"/>
              <a:ea typeface="Times New Roman" charset="0"/>
              <a:cs typeface="Times New Roman" charset="0"/>
            </a:endParaRPr>
          </a:p>
        </p:txBody>
      </p:sp>
      <p:sp>
        <p:nvSpPr>
          <p:cNvPr id="47" name="Text Box 21"/>
          <p:cNvSpPr txBox="1">
            <a:spLocks noChangeArrowheads="1"/>
          </p:cNvSpPr>
          <p:nvPr/>
        </p:nvSpPr>
        <p:spPr bwMode="auto">
          <a:xfrm>
            <a:off x="5858539" y="3338155"/>
            <a:ext cx="148149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fmka;fldia;h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0353" name="Text Box 18"/>
          <p:cNvSpPr txBox="1">
            <a:spLocks noChangeArrowheads="1"/>
          </p:cNvSpPr>
          <p:nvPr/>
        </p:nvSpPr>
        <p:spPr bwMode="auto">
          <a:xfrm>
            <a:off x="4182193" y="935666"/>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0355" name="Text Box 16"/>
          <p:cNvSpPr txBox="1">
            <a:spLocks noChangeArrowheads="1"/>
          </p:cNvSpPr>
          <p:nvPr/>
        </p:nvSpPr>
        <p:spPr bwMode="auto">
          <a:xfrm>
            <a:off x="2480094" y="5410200"/>
            <a:ext cx="2895600"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jkaos</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f.õfï</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220200" cy="914400"/>
          </a:xfrm>
        </p:spPr>
        <p:txBody>
          <a:bodyPr/>
          <a:lstStyle/>
          <a:p>
            <a:pPr eaLnBrk="1" hangingPunct="1"/>
            <a:r>
              <a:rPr lang="en-US" altLang="en-US" sz="3600" b="1" dirty="0" err="1" smtClean="0">
                <a:latin typeface="AA Amali" pitchFamily="2" charset="0"/>
                <a:cs typeface="Arial" pitchFamily="34" charset="0"/>
              </a:rPr>
              <a:t>jkaos</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f.jd</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ksoyia</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ùfï</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oskh</a:t>
            </a:r>
            <a:endParaRPr lang="en-US" altLang="en-US" sz="3600" b="1" dirty="0" smtClean="0">
              <a:latin typeface="AA Amali" pitchFamily="2" charset="0"/>
              <a:cs typeface="Arial" pitchFamily="34" charset="0"/>
            </a:endParaRPr>
          </a:p>
        </p:txBody>
      </p:sp>
      <p:pic>
        <p:nvPicPr>
          <p:cNvPr id="271362" name="Picture 3" descr="Atoneme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22111">
            <a:off x="0" y="15240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5"/>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cs typeface="Arial" pitchFamily="34" charset="0"/>
              </a:rPr>
              <a:t>184</a:t>
            </a:r>
            <a:endParaRPr lang="en-US" altLang="en-US" sz="1800" b="1">
              <a:latin typeface="Arial" pitchFamily="34" charset="0"/>
              <a:cs typeface="Arial" pitchFamily="34" charset="0"/>
            </a:endParaRPr>
          </a:p>
        </p:txBody>
      </p:sp>
      <p:sp>
        <p:nvSpPr>
          <p:cNvPr id="271364" name="Rectangle 2"/>
          <p:cNvSpPr txBox="1">
            <a:spLocks noChangeArrowheads="1"/>
          </p:cNvSpPr>
          <p:nvPr/>
        </p:nvSpPr>
        <p:spPr bwMode="auto">
          <a:xfrm rot="448697">
            <a:off x="-23813" y="1214438"/>
            <a:ext cx="9220201" cy="1355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dirty="0" smtClean="0">
                <a:solidFill>
                  <a:srgbClr val="060400"/>
                </a:solidFill>
                <a:latin typeface="AA Amali" pitchFamily="2" charset="0"/>
                <a:cs typeface="Arial" pitchFamily="34" charset="0"/>
              </a:rPr>
              <a:t>r;= </a:t>
            </a:r>
            <a:r>
              <a:rPr lang="en-US" altLang="en-US" sz="2800" b="1" dirty="0" err="1" smtClean="0">
                <a:solidFill>
                  <a:srgbClr val="060400"/>
                </a:solidFill>
                <a:latin typeface="AA Amali" pitchFamily="2" charset="0"/>
                <a:cs typeface="Arial" pitchFamily="34" charset="0"/>
              </a:rPr>
              <a:t>jeiaish</a:t>
            </a:r>
            <a:r>
              <a:rPr lang="en-US" altLang="en-US" sz="2800" b="1" dirty="0" smtClean="0">
                <a:solidFill>
                  <a:srgbClr val="060400"/>
                </a:solidFill>
                <a:latin typeface="AA Amali" pitchFamily="2" charset="0"/>
                <a:cs typeface="Arial" pitchFamily="34" charset="0"/>
              </a:rPr>
              <a:t> </a:t>
            </a:r>
            <a:r>
              <a:rPr lang="en-US" altLang="en-US" sz="2800" b="1" dirty="0" err="1" smtClean="0">
                <a:solidFill>
                  <a:srgbClr val="060400"/>
                </a:solidFill>
                <a:latin typeface="AA Amali" pitchFamily="2" charset="0"/>
                <a:cs typeface="Arial" pitchFamily="34" charset="0"/>
              </a:rPr>
              <a:t>foaj</a:t>
            </a:r>
            <a:r>
              <a:rPr lang="en-US" altLang="en-US" sz="2800" b="1" dirty="0" smtClean="0">
                <a:solidFill>
                  <a:srgbClr val="060400"/>
                </a:solidFill>
                <a:latin typeface="AA Amali" pitchFamily="2" charset="0"/>
                <a:cs typeface="Arial" pitchFamily="34" charset="0"/>
              </a:rPr>
              <a:t> </a:t>
            </a:r>
            <a:r>
              <a:rPr lang="en-US" altLang="en-US" sz="2800" b="1" dirty="0" err="1" smtClean="0">
                <a:solidFill>
                  <a:srgbClr val="060400"/>
                </a:solidFill>
                <a:latin typeface="AA Amali" pitchFamily="2" charset="0"/>
                <a:cs typeface="Arial" pitchFamily="34" charset="0"/>
              </a:rPr>
              <a:t>ud,s.dfjka</a:t>
            </a:r>
            <a:r>
              <a:rPr lang="en-US" altLang="en-US" sz="2800" b="1" dirty="0" smtClean="0">
                <a:solidFill>
                  <a:srgbClr val="060400"/>
                </a:solidFill>
                <a:latin typeface="AA Amali" pitchFamily="2" charset="0"/>
                <a:cs typeface="Arial" pitchFamily="34" charset="0"/>
              </a:rPr>
              <a:t> </a:t>
            </a:r>
            <a:r>
              <a:rPr lang="en-US" altLang="en-US" sz="2800" b="1" dirty="0" err="1" smtClean="0">
                <a:solidFill>
                  <a:srgbClr val="060400"/>
                </a:solidFill>
                <a:latin typeface="AA Amali" pitchFamily="2" charset="0"/>
                <a:cs typeface="Arial" pitchFamily="34" charset="0"/>
              </a:rPr>
              <a:t>f.k</a:t>
            </a:r>
            <a:r>
              <a:rPr lang="en-US" altLang="en-US" sz="2800" b="1" dirty="0" smtClean="0">
                <a:solidFill>
                  <a:srgbClr val="060400"/>
                </a:solidFill>
                <a:latin typeface="AA Amali" pitchFamily="2" charset="0"/>
                <a:cs typeface="Arial" pitchFamily="34" charset="0"/>
              </a:rPr>
              <a:t> </a:t>
            </a:r>
            <a:r>
              <a:rPr lang="en-US" altLang="en-US" sz="2800" b="1" dirty="0" err="1" smtClean="0">
                <a:solidFill>
                  <a:srgbClr val="060400"/>
                </a:solidFill>
                <a:latin typeface="AA Amali" pitchFamily="2" charset="0"/>
                <a:cs typeface="Arial" pitchFamily="34" charset="0"/>
              </a:rPr>
              <a:t>jq;a</a:t>
            </a:r>
            <a:r>
              <a:rPr lang="en-US" altLang="en-US" sz="2800" b="1" dirty="0" smtClean="0">
                <a:solidFill>
                  <a:srgbClr val="060400"/>
                </a:solidFill>
                <a:latin typeface="AA Amali" pitchFamily="2" charset="0"/>
                <a:cs typeface="Arial" pitchFamily="34" charset="0"/>
              </a:rPr>
              <a:t> </a:t>
            </a:r>
            <a:r>
              <a:rPr lang="en-US" altLang="en-US" sz="2800" b="1" dirty="0" err="1" smtClean="0">
                <a:solidFill>
                  <a:srgbClr val="060400"/>
                </a:solidFill>
                <a:latin typeface="AA Amali" pitchFamily="2" charset="0"/>
                <a:cs typeface="Arial" pitchFamily="34" charset="0"/>
              </a:rPr>
              <a:t>T,Sj</a:t>
            </a:r>
            <a:r>
              <a:rPr lang="en-US" altLang="en-US" sz="2800" b="1" dirty="0" smtClean="0">
                <a:solidFill>
                  <a:srgbClr val="060400"/>
                </a:solidFill>
                <a:latin typeface="AA Amali" pitchFamily="2" charset="0"/>
                <a:cs typeface="Arial" pitchFamily="34" charset="0"/>
              </a:rPr>
              <a:t> </a:t>
            </a:r>
            <a:r>
              <a:rPr lang="en-US" altLang="en-US" sz="2800" b="1" dirty="0" err="1" smtClean="0">
                <a:solidFill>
                  <a:srgbClr val="060400"/>
                </a:solidFill>
                <a:latin typeface="AA Amali" pitchFamily="2" charset="0"/>
                <a:cs typeface="Arial" pitchFamily="34" charset="0"/>
              </a:rPr>
              <a:t>lkao</a:t>
            </a:r>
            <a:r>
              <a:rPr lang="en-US" altLang="en-US" sz="2800" b="1" dirty="0" smtClean="0">
                <a:solidFill>
                  <a:srgbClr val="060400"/>
                </a:solidFill>
                <a:latin typeface="AA Amali" pitchFamily="2" charset="0"/>
                <a:cs typeface="Arial" pitchFamily="34" charset="0"/>
              </a:rPr>
              <a:t> u; </a:t>
            </a:r>
            <a:r>
              <a:rPr lang="en-US" altLang="en-US" sz="2800" b="1" dirty="0" err="1" smtClean="0">
                <a:solidFill>
                  <a:srgbClr val="060400"/>
                </a:solidFill>
                <a:latin typeface="AA Amali" pitchFamily="2" charset="0"/>
                <a:cs typeface="Arial" pitchFamily="34" charset="0"/>
              </a:rPr>
              <a:t>ojk</a:t>
            </a:r>
            <a:r>
              <a:rPr lang="en-US" altLang="en-US" sz="2800" b="1" dirty="0" smtClean="0">
                <a:solidFill>
                  <a:srgbClr val="060400"/>
                </a:solidFill>
                <a:latin typeface="AA Amali" pitchFamily="2" charset="0"/>
                <a:cs typeface="Arial" pitchFamily="34" charset="0"/>
              </a:rPr>
              <a:t> </a:t>
            </a:r>
            <a:r>
              <a:rPr lang="en-US" altLang="en-US" sz="2800" b="1" dirty="0" err="1" smtClean="0">
                <a:solidFill>
                  <a:srgbClr val="060400"/>
                </a:solidFill>
                <a:latin typeface="AA Amali" pitchFamily="2" charset="0"/>
                <a:cs typeface="Arial" pitchFamily="34" charset="0"/>
              </a:rPr>
              <a:t>mqcdjla</a:t>
            </a:r>
            <a:r>
              <a:rPr lang="en-US" altLang="en-US" sz="2800" b="1" dirty="0" smtClean="0">
                <a:solidFill>
                  <a:srgbClr val="060400"/>
                </a:solidFill>
                <a:latin typeface="AA Amali" pitchFamily="2" charset="0"/>
                <a:cs typeface="Arial" pitchFamily="34" charset="0"/>
              </a:rPr>
              <a:t> </a:t>
            </a:r>
            <a:r>
              <a:rPr lang="en-US" altLang="en-US" sz="2800" b="1" dirty="0" err="1" smtClean="0">
                <a:solidFill>
                  <a:srgbClr val="060400"/>
                </a:solidFill>
                <a:latin typeface="AA Amali" pitchFamily="2" charset="0"/>
                <a:cs typeface="Arial" pitchFamily="34" charset="0"/>
              </a:rPr>
              <a:t>f,i</a:t>
            </a:r>
            <a:r>
              <a:rPr lang="en-US" altLang="en-US" sz="2800" b="1" dirty="0" smtClean="0">
                <a:solidFill>
                  <a:srgbClr val="060400"/>
                </a:solidFill>
                <a:latin typeface="AA Amali" pitchFamily="2" charset="0"/>
                <a:cs typeface="Arial" pitchFamily="34" charset="0"/>
              </a:rPr>
              <a:t> </a:t>
            </a:r>
            <a:r>
              <a:rPr lang="en-US" altLang="en-US" sz="2800" b="1" dirty="0" err="1" smtClean="0">
                <a:solidFill>
                  <a:srgbClr val="060400"/>
                </a:solidFill>
                <a:latin typeface="AA Amali" pitchFamily="2" charset="0"/>
                <a:cs typeface="Arial" pitchFamily="34" charset="0"/>
              </a:rPr>
              <a:t>mqcd</a:t>
            </a:r>
            <a:r>
              <a:rPr lang="en-US" altLang="en-US" sz="2800" b="1" dirty="0" smtClean="0">
                <a:solidFill>
                  <a:srgbClr val="060400"/>
                </a:solidFill>
                <a:latin typeface="AA Amali" pitchFamily="2" charset="0"/>
                <a:cs typeface="Arial" pitchFamily="34" charset="0"/>
              </a:rPr>
              <a:t> </a:t>
            </a:r>
            <a:r>
              <a:rPr lang="en-US" altLang="en-US" sz="2800" b="1" dirty="0" err="1" smtClean="0">
                <a:solidFill>
                  <a:srgbClr val="060400"/>
                </a:solidFill>
                <a:latin typeface="AA Amali" pitchFamily="2" charset="0"/>
                <a:cs typeface="Arial" pitchFamily="34" charset="0"/>
              </a:rPr>
              <a:t>lsrsu</a:t>
            </a:r>
            <a:endParaRPr lang="en-US" altLang="en-US" sz="2800" b="1" dirty="0">
              <a:solidFill>
                <a:srgbClr val="060400"/>
              </a:solidFill>
              <a:latin typeface="AA Amali" pitchFamily="2"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409" name="Group 2"/>
          <p:cNvGrpSpPr>
            <a:grpSpLocks/>
          </p:cNvGrpSpPr>
          <p:nvPr/>
        </p:nvGrpSpPr>
        <p:grpSpPr bwMode="auto">
          <a:xfrm>
            <a:off x="0" y="0"/>
            <a:ext cx="9263063" cy="7086600"/>
            <a:chOff x="0" y="0"/>
            <a:chExt cx="5835" cy="4464"/>
          </a:xfrm>
        </p:grpSpPr>
        <p:pic>
          <p:nvPicPr>
            <p:cNvPr id="273414"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144"/>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Freeform 4"/>
            <p:cNvSpPr>
              <a:spLocks/>
            </p:cNvSpPr>
            <p:nvPr/>
          </p:nvSpPr>
          <p:spPr bwMode="auto">
            <a:xfrm>
              <a:off x="1152" y="0"/>
              <a:ext cx="4683" cy="1200"/>
            </a:xfrm>
            <a:custGeom>
              <a:avLst/>
              <a:gdLst>
                <a:gd name="T0" fmla="*/ 196 w 4658"/>
                <a:gd name="T1" fmla="*/ 965 h 1116"/>
                <a:gd name="T2" fmla="*/ 618 w 4658"/>
                <a:gd name="T3" fmla="*/ 1433 h 1116"/>
                <a:gd name="T4" fmla="*/ 1236 w 4658"/>
                <a:gd name="T5" fmla="*/ 1834 h 1116"/>
                <a:gd name="T6" fmla="*/ 1334 w 4658"/>
                <a:gd name="T7" fmla="*/ 1986 h 1116"/>
                <a:gd name="T8" fmla="*/ 1457 w 4658"/>
                <a:gd name="T9" fmla="*/ 2360 h 1116"/>
                <a:gd name="T10" fmla="*/ 1587 w 4658"/>
                <a:gd name="T11" fmla="*/ 2612 h 1116"/>
                <a:gd name="T12" fmla="*/ 1643 w 4658"/>
                <a:gd name="T13" fmla="*/ 2755 h 1116"/>
                <a:gd name="T14" fmla="*/ 1711 w 4658"/>
                <a:gd name="T15" fmla="*/ 2800 h 1116"/>
                <a:gd name="T16" fmla="*/ 2007 w 4658"/>
                <a:gd name="T17" fmla="*/ 3099 h 1116"/>
                <a:gd name="T18" fmla="*/ 2192 w 4658"/>
                <a:gd name="T19" fmla="*/ 3239 h 1116"/>
                <a:gd name="T20" fmla="*/ 2333 w 4658"/>
                <a:gd name="T21" fmla="*/ 3424 h 1116"/>
                <a:gd name="T22" fmla="*/ 2418 w 4658"/>
                <a:gd name="T23" fmla="*/ 3494 h 1116"/>
                <a:gd name="T24" fmla="*/ 2554 w 4658"/>
                <a:gd name="T25" fmla="*/ 3574 h 1116"/>
                <a:gd name="T26" fmla="*/ 2699 w 4658"/>
                <a:gd name="T27" fmla="*/ 3789 h 1116"/>
                <a:gd name="T28" fmla="*/ 2788 w 4658"/>
                <a:gd name="T29" fmla="*/ 3935 h 1116"/>
                <a:gd name="T30" fmla="*/ 2925 w 4658"/>
                <a:gd name="T31" fmla="*/ 4015 h 1116"/>
                <a:gd name="T32" fmla="*/ 3200 w 4658"/>
                <a:gd name="T33" fmla="*/ 4314 h 1116"/>
                <a:gd name="T34" fmla="*/ 3530 w 4658"/>
                <a:gd name="T35" fmla="*/ 4704 h 1116"/>
                <a:gd name="T36" fmla="*/ 3913 w 4658"/>
                <a:gd name="T37" fmla="*/ 4891 h 1116"/>
                <a:gd name="T38" fmla="*/ 4036 w 4658"/>
                <a:gd name="T39" fmla="*/ 5006 h 1116"/>
                <a:gd name="T40" fmla="*/ 4317 w 4658"/>
                <a:gd name="T41" fmla="*/ 5409 h 1116"/>
                <a:gd name="T42" fmla="*/ 4386 w 4658"/>
                <a:gd name="T43" fmla="*/ 5557 h 1116"/>
                <a:gd name="T44" fmla="*/ 4400 w 4658"/>
                <a:gd name="T45" fmla="*/ 6076 h 1116"/>
                <a:gd name="T46" fmla="*/ 4503 w 4658"/>
                <a:gd name="T47" fmla="*/ 6269 h 1116"/>
                <a:gd name="T48" fmla="*/ 4873 w 4658"/>
                <a:gd name="T49" fmla="*/ 6287 h 1116"/>
                <a:gd name="T50" fmla="*/ 4997 w 4658"/>
                <a:gd name="T51" fmla="*/ 6699 h 1116"/>
                <a:gd name="T52" fmla="*/ 5073 w 4658"/>
                <a:gd name="T53" fmla="*/ 6844 h 1116"/>
                <a:gd name="T54" fmla="*/ 5146 w 4658"/>
                <a:gd name="T55" fmla="*/ 6749 h 1116"/>
                <a:gd name="T56" fmla="*/ 5174 w 4658"/>
                <a:gd name="T57" fmla="*/ 6415 h 1116"/>
                <a:gd name="T58" fmla="*/ 5217 w 4658"/>
                <a:gd name="T59" fmla="*/ 6341 h 1116"/>
                <a:gd name="T60" fmla="*/ 5239 w 4658"/>
                <a:gd name="T61" fmla="*/ 6287 h 1116"/>
                <a:gd name="T62" fmla="*/ 5272 w 4658"/>
                <a:gd name="T63" fmla="*/ 6041 h 1116"/>
                <a:gd name="T64" fmla="*/ 5284 w 4658"/>
                <a:gd name="T65" fmla="*/ 5737 h 1116"/>
                <a:gd name="T66" fmla="*/ 5292 w 4658"/>
                <a:gd name="T67" fmla="*/ 4790 h 1116"/>
                <a:gd name="T68" fmla="*/ 5305 w 4658"/>
                <a:gd name="T69" fmla="*/ 4083 h 1116"/>
                <a:gd name="T70" fmla="*/ 5284 w 4658"/>
                <a:gd name="T71" fmla="*/ 1472 h 1116"/>
                <a:gd name="T72" fmla="*/ 5272 w 4658"/>
                <a:gd name="T73" fmla="*/ 965 h 1116"/>
                <a:gd name="T74" fmla="*/ 4791 w 4658"/>
                <a:gd name="T75" fmla="*/ 737 h 1116"/>
                <a:gd name="T76" fmla="*/ 3789 w 4658"/>
                <a:gd name="T77" fmla="*/ 406 h 1116"/>
                <a:gd name="T78" fmla="*/ 2733 w 4658"/>
                <a:gd name="T79" fmla="*/ 441 h 1116"/>
                <a:gd name="T80" fmla="*/ 1823 w 4658"/>
                <a:gd name="T81" fmla="*/ 261 h 1116"/>
                <a:gd name="T82" fmla="*/ 1560 w 4658"/>
                <a:gd name="T83" fmla="*/ 147 h 1116"/>
                <a:gd name="T84" fmla="*/ 1129 w 4658"/>
                <a:gd name="T85" fmla="*/ 0 h 1116"/>
                <a:gd name="T86" fmla="*/ 718 w 4658"/>
                <a:gd name="T87" fmla="*/ 6 h 1116"/>
                <a:gd name="T88" fmla="*/ 81 w 4658"/>
                <a:gd name="T89" fmla="*/ 441 h 1116"/>
                <a:gd name="T90" fmla="*/ 39 w 4658"/>
                <a:gd name="T91" fmla="*/ 476 h 1116"/>
                <a:gd name="T92" fmla="*/ 136 w 4658"/>
                <a:gd name="T93" fmla="*/ 1063 h 1116"/>
                <a:gd name="T94" fmla="*/ 530 w 4658"/>
                <a:gd name="T95" fmla="*/ 1651 h 1116"/>
                <a:gd name="T96" fmla="*/ 686 w 4658"/>
                <a:gd name="T97" fmla="*/ 1768 h 1116"/>
                <a:gd name="T98" fmla="*/ 781 w 4658"/>
                <a:gd name="T99" fmla="*/ 1880 h 1116"/>
                <a:gd name="T100" fmla="*/ 856 w 4658"/>
                <a:gd name="T101" fmla="*/ 1954 h 1116"/>
                <a:gd name="T102" fmla="*/ 1086 w 4658"/>
                <a:gd name="T103" fmla="*/ 2277 h 1116"/>
                <a:gd name="T104" fmla="*/ 1278 w 4658"/>
                <a:gd name="T105" fmla="*/ 2580 h 1116"/>
                <a:gd name="T106" fmla="*/ 1430 w 4658"/>
                <a:gd name="T107" fmla="*/ 2800 h 1116"/>
                <a:gd name="T108" fmla="*/ 1567 w 4658"/>
                <a:gd name="T109" fmla="*/ 2944 h 1116"/>
                <a:gd name="T110" fmla="*/ 1801 w 4658"/>
                <a:gd name="T111" fmla="*/ 3125 h 1116"/>
                <a:gd name="T112" fmla="*/ 1943 w 4658"/>
                <a:gd name="T113" fmla="*/ 3343 h 1116"/>
                <a:gd name="T114" fmla="*/ 2021 w 4658"/>
                <a:gd name="T115" fmla="*/ 3494 h 1116"/>
                <a:gd name="T116" fmla="*/ 2333 w 4658"/>
                <a:gd name="T117" fmla="*/ 3606 h 1116"/>
                <a:gd name="T118" fmla="*/ 2666 w 4658"/>
                <a:gd name="T119" fmla="*/ 3754 h 1116"/>
                <a:gd name="T120" fmla="*/ 2795 w 4658"/>
                <a:gd name="T121" fmla="*/ 3865 h 1116"/>
                <a:gd name="T122" fmla="*/ 3432 w 4658"/>
                <a:gd name="T123" fmla="*/ 4341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endParaRPr lang="en-GB"/>
            </a:p>
          </p:txBody>
        </p:sp>
        <p:sp>
          <p:nvSpPr>
            <p:cNvPr id="273416"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endParaRPr lang="en-GB"/>
            </a:p>
          </p:txBody>
        </p:sp>
        <p:sp>
          <p:nvSpPr>
            <p:cNvPr id="273417"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endParaRPr lang="en-GB"/>
            </a:p>
          </p:txBody>
        </p:sp>
      </p:gr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err="1" smtClean="0">
                <a:solidFill>
                  <a:srgbClr val="FFFFFF"/>
                </a:solidFill>
                <a:effectLst>
                  <a:glow rad="254000">
                    <a:srgbClr val="000000">
                      <a:alpha val="75000"/>
                    </a:srgbClr>
                  </a:glow>
                </a:effectLst>
                <a:latin typeface="AA Amali" pitchFamily="2" charset="0"/>
                <a:ea typeface="Times New Roman" pitchFamily="-111" charset="0"/>
                <a:cs typeface="Arial"/>
              </a:rPr>
              <a:t>u,qj</a:t>
            </a:r>
            <a:endParaRPr lang="en-US" sz="3600" b="1" dirty="0">
              <a:solidFill>
                <a:srgbClr val="FFFFFF"/>
              </a:solidFill>
              <a:effectLst>
                <a:glow rad="254000">
                  <a:srgbClr val="000000">
                    <a:alpha val="75000"/>
                  </a:srgbClr>
                </a:glow>
              </a:effectLst>
              <a:latin typeface="AA Amali" pitchFamily="2" charset="0"/>
              <a:ea typeface="Times New Roman" pitchFamily="-111" charset="0"/>
              <a:cs typeface="Arial"/>
            </a:endParaRP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smtClean="0">
                <a:solidFill>
                  <a:srgbClr val="FFFFFF"/>
                </a:solidFill>
                <a:effectLst>
                  <a:glow rad="254000">
                    <a:srgbClr val="000000">
                      <a:alpha val="75000"/>
                    </a:srgbClr>
                  </a:glow>
                </a:effectLst>
                <a:latin typeface="AA Amali" pitchFamily="2" charset="0"/>
                <a:ea typeface="Times New Roman" pitchFamily="-111" charset="0"/>
                <a:cs typeface="Arial"/>
              </a:rPr>
              <a:t>Y=</a:t>
            </a:r>
            <a:r>
              <a:rPr lang="en-US" sz="3600" b="1" dirty="0" err="1" smtClean="0">
                <a:solidFill>
                  <a:srgbClr val="FFFFFF"/>
                </a:solidFill>
                <a:effectLst>
                  <a:glow rad="254000">
                    <a:srgbClr val="000000">
                      <a:alpha val="75000"/>
                    </a:srgbClr>
                  </a:glow>
                </a:effectLst>
                <a:latin typeface="AA Amali" pitchFamily="2" charset="0"/>
                <a:ea typeface="Times New Roman" pitchFamily="-111" charset="0"/>
                <a:cs typeface="Arial"/>
              </a:rPr>
              <a:t>oaOia:dkh</a:t>
            </a:r>
            <a:endParaRPr lang="en-US" sz="3600" b="1" dirty="0">
              <a:solidFill>
                <a:srgbClr val="FFFFFF"/>
              </a:solidFill>
              <a:effectLst>
                <a:glow rad="254000">
                  <a:srgbClr val="000000">
                    <a:alpha val="75000"/>
                  </a:srgbClr>
                </a:glow>
              </a:effectLst>
              <a:latin typeface="AA Amali" pitchFamily="2" charset="0"/>
              <a:ea typeface="Times New Roman" pitchFamily="-111" charset="0"/>
              <a:cs typeface="Arial"/>
            </a:endParaRPr>
          </a:p>
        </p:txBody>
      </p:sp>
      <p:sp>
        <p:nvSpPr>
          <p:cNvPr id="161801" name="Text Box 9"/>
          <p:cNvSpPr txBox="1">
            <a:spLocks noChangeArrowheads="1"/>
          </p:cNvSpPr>
          <p:nvPr/>
        </p:nvSpPr>
        <p:spPr bwMode="auto">
          <a:xfrm>
            <a:off x="7162800" y="2310383"/>
            <a:ext cx="1981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dirty="0" err="1" smtClean="0">
                <a:solidFill>
                  <a:srgbClr val="FFFFFF"/>
                </a:solidFill>
                <a:effectLst>
                  <a:glow rad="254000">
                    <a:srgbClr val="000000">
                      <a:alpha val="75000"/>
                    </a:srgbClr>
                  </a:glow>
                </a:effectLst>
                <a:latin typeface="AA Amali" pitchFamily="2" charset="0"/>
                <a:ea typeface="Times New Roman" pitchFamily="-111" charset="0"/>
                <a:cs typeface="Arial"/>
              </a:rPr>
              <a:t>w;s</a:t>
            </a:r>
            <a:r>
              <a:rPr lang="en-US" sz="3600" b="1" dirty="0" smtClean="0">
                <a:solidFill>
                  <a:srgbClr val="FFFFFF"/>
                </a:solidFill>
                <a:effectLst>
                  <a:glow rad="254000">
                    <a:srgbClr val="000000">
                      <a:alpha val="75000"/>
                    </a:srgbClr>
                  </a:glow>
                </a:effectLst>
                <a:latin typeface="AA Amali" pitchFamily="2" charset="0"/>
                <a:ea typeface="Times New Roman" pitchFamily="-111" charset="0"/>
                <a:cs typeface="Arial"/>
              </a:rPr>
              <a:t> Y=</a:t>
            </a:r>
            <a:r>
              <a:rPr lang="en-US" sz="3600" b="1" dirty="0" err="1" smtClean="0">
                <a:solidFill>
                  <a:srgbClr val="FFFFFF"/>
                </a:solidFill>
                <a:effectLst>
                  <a:glow rad="254000">
                    <a:srgbClr val="000000">
                      <a:alpha val="75000"/>
                    </a:srgbClr>
                  </a:glow>
                </a:effectLst>
                <a:latin typeface="AA Amali" pitchFamily="2" charset="0"/>
                <a:ea typeface="Times New Roman" pitchFamily="-111" charset="0"/>
                <a:cs typeface="Arial"/>
              </a:rPr>
              <a:t>oaOia:dh</a:t>
            </a:r>
            <a:endParaRPr lang="en-US" sz="3600" b="1" dirty="0">
              <a:solidFill>
                <a:srgbClr val="FFFFFF"/>
              </a:solidFill>
              <a:effectLst>
                <a:glow rad="254000">
                  <a:srgbClr val="000000">
                    <a:alpha val="75000"/>
                  </a:srgbClr>
                </a:glow>
              </a:effectLst>
              <a:latin typeface="AA Amali" pitchFamily="2" charset="0"/>
              <a:ea typeface="Times New Roman" pitchFamily="-111" charset="0"/>
              <a:cs typeface="Arial"/>
            </a:endParaRPr>
          </a:p>
        </p:txBody>
      </p:sp>
      <p:sp>
        <p:nvSpPr>
          <p:cNvPr id="273413" name="Rectangle 10"/>
          <p:cNvSpPr>
            <a:spLocks noGrp="1" noChangeArrowheads="1"/>
          </p:cNvSpPr>
          <p:nvPr>
            <p:ph type="title" idx="4294967295"/>
          </p:nvPr>
        </p:nvSpPr>
        <p:spPr>
          <a:xfrm>
            <a:off x="0" y="5943600"/>
            <a:ext cx="9144000" cy="1143000"/>
          </a:xfrm>
        </p:spPr>
        <p:txBody>
          <a:bodyPr/>
          <a:lstStyle/>
          <a:p>
            <a:pPr eaLnBrk="1" hangingPunct="1"/>
            <a:r>
              <a:rPr lang="en-US" altLang="en-US" sz="4000" b="1" dirty="0" err="1" smtClean="0">
                <a:solidFill>
                  <a:schemeClr val="tx1"/>
                </a:solidFill>
                <a:latin typeface="AA Amali" pitchFamily="2" charset="0"/>
              </a:rPr>
              <a:t>msrsis</a:t>
            </a:r>
            <a:r>
              <a:rPr lang="en-US" altLang="en-US" sz="4000" b="1" dirty="0" err="1" smtClean="0">
                <a:solidFill>
                  <a:schemeClr val="tx1"/>
                </a:solidFill>
                <a:latin typeface="AA Amali"/>
              </a:rPr>
              <a:t>≥</a:t>
            </a:r>
            <a:r>
              <a:rPr lang="en-US" altLang="en-US" sz="4000" b="1" dirty="0" err="1" smtClean="0">
                <a:solidFill>
                  <a:schemeClr val="tx1"/>
                </a:solidFill>
                <a:latin typeface="AA Amali" pitchFamily="2" charset="0"/>
              </a:rPr>
              <a:t>ùfïs</a:t>
            </a:r>
            <a:r>
              <a:rPr lang="en-US" altLang="en-US" sz="4000" b="1" dirty="0" smtClean="0">
                <a:solidFill>
                  <a:schemeClr val="tx1"/>
                </a:solidFill>
                <a:latin typeface="AA Amali" pitchFamily="2" charset="0"/>
              </a:rPr>
              <a:t> </a:t>
            </a:r>
            <a:r>
              <a:rPr lang="en-US" altLang="en-US" sz="4000" b="1" dirty="0" err="1" smtClean="0">
                <a:solidFill>
                  <a:schemeClr val="tx1"/>
                </a:solidFill>
                <a:latin typeface="AA Amali" pitchFamily="2" charset="0"/>
              </a:rPr>
              <a:t>oskh</a:t>
            </a:r>
            <a:r>
              <a:rPr lang="en-US" altLang="en-US" sz="4000" b="1" dirty="0" smtClean="0">
                <a:solidFill>
                  <a:schemeClr val="tx1"/>
                </a:solidFill>
                <a:latin typeface="AA Amali" pitchFamily="2" charset="0"/>
              </a:rPr>
              <a:t>( </a:t>
            </a:r>
            <a:r>
              <a:rPr lang="en-US" altLang="en-US" sz="4000" b="1" dirty="0" err="1" smtClean="0">
                <a:solidFill>
                  <a:schemeClr val="tx1"/>
                </a:solidFill>
                <a:latin typeface="AA Amali" pitchFamily="2" charset="0"/>
              </a:rPr>
              <a:t>f,ú</a:t>
            </a:r>
            <a:r>
              <a:rPr lang="en-US" altLang="en-US" sz="4000" b="1" dirty="0" smtClean="0">
                <a:solidFill>
                  <a:schemeClr val="tx1"/>
                </a:solidFill>
                <a:latin typeface="AA Amali" pitchFamily="2" charset="0"/>
              </a:rPr>
              <a:t> </a:t>
            </a:r>
            <a:r>
              <a:rPr lang="en-US" altLang="en-US" sz="4000" b="1" dirty="0" err="1" smtClean="0">
                <a:solidFill>
                  <a:schemeClr val="tx1"/>
                </a:solidFill>
                <a:latin typeface="AA Amali" pitchFamily="2" charset="0"/>
              </a:rPr>
              <a:t>l;dj</a:t>
            </a:r>
            <a:r>
              <a:rPr lang="en-US" altLang="en-US" sz="4000" b="1" dirty="0" smtClean="0">
                <a:solidFill>
                  <a:schemeClr val="tx1"/>
                </a:solidFill>
                <a:latin typeface="Arial" pitchFamily="34" charset="0"/>
              </a:rPr>
              <a:t>. 16:29-34)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Slide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26988"/>
            <a:ext cx="45593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smtClean="0">
                <a:solidFill>
                  <a:srgbClr val="FFFFFF"/>
                </a:solidFill>
                <a:latin typeface="AA Amali" pitchFamily="2" charset="0"/>
                <a:ea typeface="Times New Roman" pitchFamily="-111" charset="0"/>
                <a:cs typeface="Arial"/>
              </a:rPr>
              <a:t>f,ú</a:t>
            </a:r>
            <a:r>
              <a:rPr lang="en-US" sz="2800" b="1" dirty="0" smtClean="0">
                <a:solidFill>
                  <a:srgbClr val="FFFFFF"/>
                </a:solidFill>
                <a:latin typeface="AA Amali" pitchFamily="2" charset="0"/>
                <a:ea typeface="Times New Roman" pitchFamily="-111" charset="0"/>
                <a:cs typeface="Arial"/>
              </a:rPr>
              <a:t>  l;dj</a:t>
            </a:r>
            <a:r>
              <a:rPr lang="en-US" sz="2800" b="1" dirty="0" smtClean="0">
                <a:solidFill>
                  <a:srgbClr val="FFFFFF"/>
                </a:solidFill>
                <a:latin typeface="Arial"/>
                <a:ea typeface="Times New Roman" pitchFamily="-111" charset="0"/>
                <a:cs typeface="Arial"/>
              </a:rPr>
              <a:t>16:29-34</a:t>
            </a:r>
            <a:endParaRPr lang="en-US" sz="2800" b="1" dirty="0">
              <a:solidFill>
                <a:srgbClr val="FFFFFF"/>
              </a:solidFill>
              <a:latin typeface="Arial"/>
              <a:ea typeface="Times New Roman" pitchFamily="-111" charset="0"/>
              <a:cs typeface="Arial"/>
            </a:endParaRPr>
          </a:p>
        </p:txBody>
      </p:sp>
      <p:sp>
        <p:nvSpPr>
          <p:cNvPr id="162821" name="Text Box 5"/>
          <p:cNvSpPr txBox="1">
            <a:spLocks noChangeArrowheads="1"/>
          </p:cNvSpPr>
          <p:nvPr/>
        </p:nvSpPr>
        <p:spPr bwMode="auto">
          <a:xfrm>
            <a:off x="4616450" y="1473200"/>
            <a:ext cx="4527550" cy="280076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71463" indent="-271463" eaLnBrk="1" hangingPunct="1">
              <a:spcBef>
                <a:spcPct val="50000"/>
              </a:spcBef>
              <a:buFontTx/>
              <a:buChar char="•"/>
              <a:defRPr/>
            </a:pPr>
            <a:r>
              <a:rPr lang="en-US" sz="3200" b="1" dirty="0" err="1" smtClean="0">
                <a:solidFill>
                  <a:srgbClr val="FFFFFF"/>
                </a:solidFill>
                <a:latin typeface="AA Amali" pitchFamily="2" charset="0"/>
                <a:ea typeface="Times New Roman" pitchFamily="-111" charset="0"/>
                <a:cs typeface="Arial"/>
              </a:rPr>
              <a:t>mqclhdf.a</a:t>
            </a:r>
            <a:r>
              <a:rPr lang="en-US" sz="3200" b="1" dirty="0" smtClean="0">
                <a:solidFill>
                  <a:srgbClr val="FFFFFF"/>
                </a:solidFill>
                <a:latin typeface="AA Amali" pitchFamily="2" charset="0"/>
                <a:ea typeface="Times New Roman" pitchFamily="-111" charset="0"/>
                <a:cs typeface="Arial"/>
              </a:rPr>
              <a:t> </a:t>
            </a:r>
            <a:r>
              <a:rPr lang="en-US" sz="3200" b="1" dirty="0" err="1" smtClean="0">
                <a:solidFill>
                  <a:srgbClr val="FFFFFF"/>
                </a:solidFill>
                <a:latin typeface="AA Amali" pitchFamily="2" charset="0"/>
                <a:ea typeface="Times New Roman" pitchFamily="-111" charset="0"/>
                <a:cs typeface="Arial"/>
              </a:rPr>
              <a:t>iqodkï</a:t>
            </a:r>
            <a:r>
              <a:rPr lang="en-US" sz="3200" b="1" dirty="0" err="1" smtClean="0">
                <a:solidFill>
                  <a:srgbClr val="FFFFFF"/>
                </a:solidFill>
                <a:latin typeface="AA Amali"/>
                <a:ea typeface="Times New Roman" pitchFamily="-111" charset="0"/>
                <a:cs typeface="Arial"/>
              </a:rPr>
              <a:t>ù</a:t>
            </a:r>
            <a:r>
              <a:rPr lang="en-US" sz="3200" b="1" dirty="0" err="1" smtClean="0">
                <a:solidFill>
                  <a:srgbClr val="FFFFFF"/>
                </a:solidFill>
                <a:latin typeface="AA Amali" pitchFamily="2" charset="0"/>
                <a:ea typeface="Times New Roman" pitchFamily="-111" charset="0"/>
                <a:cs typeface="Arial"/>
              </a:rPr>
              <a:t>su</a:t>
            </a:r>
            <a:endParaRPr lang="en-US" sz="3200" b="1" dirty="0">
              <a:solidFill>
                <a:srgbClr val="FFFFFF"/>
              </a:solidFill>
              <a:latin typeface="AA Amali" pitchFamily="2" charset="0"/>
              <a:ea typeface="Times New Roman" pitchFamily="-111" charset="0"/>
              <a:cs typeface="Arial"/>
            </a:endParaRPr>
          </a:p>
          <a:p>
            <a:pPr marL="271463" indent="-271463" eaLnBrk="1" hangingPunct="1">
              <a:spcBef>
                <a:spcPct val="50000"/>
              </a:spcBef>
              <a:buFontTx/>
              <a:buChar char="•"/>
              <a:defRPr/>
            </a:pPr>
            <a:r>
              <a:rPr lang="en-US" sz="3200" b="1" dirty="0" err="1" smtClean="0">
                <a:solidFill>
                  <a:srgbClr val="FFFFFF"/>
                </a:solidFill>
                <a:latin typeface="AA Amali" pitchFamily="2" charset="0"/>
                <a:ea typeface="Times New Roman" pitchFamily="-111" charset="0"/>
                <a:cs typeface="Arial"/>
              </a:rPr>
              <a:t>mqclhdf.a</a:t>
            </a:r>
            <a:r>
              <a:rPr lang="en-US" sz="3200" b="1" dirty="0" smtClean="0">
                <a:solidFill>
                  <a:srgbClr val="FFFFFF"/>
                </a:solidFill>
                <a:latin typeface="AA Amali" pitchFamily="2" charset="0"/>
                <a:ea typeface="Times New Roman" pitchFamily="-111" charset="0"/>
                <a:cs typeface="Arial"/>
              </a:rPr>
              <a:t> </a:t>
            </a:r>
            <a:r>
              <a:rPr lang="en-US" sz="3200" b="1" dirty="0" err="1" smtClean="0">
                <a:solidFill>
                  <a:srgbClr val="FFFFFF"/>
                </a:solidFill>
                <a:latin typeface="AA Amali" pitchFamily="2" charset="0"/>
                <a:ea typeface="Times New Roman" pitchFamily="-111" charset="0"/>
                <a:cs typeface="Arial"/>
              </a:rPr>
              <a:t>mdm</a:t>
            </a:r>
            <a:r>
              <a:rPr lang="en-US" sz="3200" b="1" dirty="0" smtClean="0">
                <a:solidFill>
                  <a:srgbClr val="FFFFFF"/>
                </a:solidFill>
                <a:latin typeface="AA Amali" pitchFamily="2" charset="0"/>
                <a:ea typeface="Times New Roman" pitchFamily="-111" charset="0"/>
                <a:cs typeface="Arial"/>
              </a:rPr>
              <a:t> </a:t>
            </a:r>
            <a:r>
              <a:rPr lang="en-US" sz="3200" b="1" dirty="0" err="1" smtClean="0">
                <a:solidFill>
                  <a:srgbClr val="FFFFFF"/>
                </a:solidFill>
                <a:latin typeface="AA Amali" pitchFamily="2" charset="0"/>
                <a:ea typeface="Times New Roman" pitchFamily="-111" charset="0"/>
                <a:cs typeface="Arial"/>
              </a:rPr>
              <a:t>mqcdj</a:t>
            </a:r>
            <a:endParaRPr lang="en-US" sz="3200" b="1" dirty="0">
              <a:solidFill>
                <a:srgbClr val="FFFFFF"/>
              </a:solidFill>
              <a:latin typeface="AA Amali" pitchFamily="2" charset="0"/>
              <a:ea typeface="Times New Roman" pitchFamily="-111" charset="0"/>
              <a:cs typeface="Arial"/>
            </a:endParaRPr>
          </a:p>
          <a:p>
            <a:pPr marL="271463" indent="-271463" eaLnBrk="1" hangingPunct="1">
              <a:spcBef>
                <a:spcPct val="50000"/>
              </a:spcBef>
              <a:buFontTx/>
              <a:buChar char="•"/>
              <a:defRPr/>
            </a:pPr>
            <a:r>
              <a:rPr lang="en-US" sz="3200" b="1" dirty="0" err="1" smtClean="0">
                <a:solidFill>
                  <a:srgbClr val="FFFFFF"/>
                </a:solidFill>
                <a:latin typeface="AA Amali" pitchFamily="2" charset="0"/>
                <a:ea typeface="Times New Roman" pitchFamily="-111" charset="0"/>
                <a:cs typeface="Arial"/>
              </a:rPr>
              <a:t>ck;djf.a</a:t>
            </a:r>
            <a:r>
              <a:rPr lang="en-US" sz="3200" b="1" dirty="0" smtClean="0">
                <a:solidFill>
                  <a:srgbClr val="FFFFFF"/>
                </a:solidFill>
                <a:latin typeface="AA Amali" pitchFamily="2" charset="0"/>
                <a:ea typeface="Times New Roman" pitchFamily="-111" charset="0"/>
                <a:cs typeface="Arial"/>
              </a:rPr>
              <a:t> </a:t>
            </a:r>
            <a:r>
              <a:rPr lang="en-US" sz="3200" b="1" dirty="0" err="1" smtClean="0">
                <a:solidFill>
                  <a:srgbClr val="FFFFFF"/>
                </a:solidFill>
                <a:latin typeface="AA Amali" pitchFamily="2" charset="0"/>
                <a:ea typeface="Times New Roman" pitchFamily="-111" charset="0"/>
                <a:cs typeface="Arial"/>
              </a:rPr>
              <a:t>mdm</a:t>
            </a:r>
            <a:r>
              <a:rPr lang="en-US" sz="3200" b="1" dirty="0" smtClean="0">
                <a:solidFill>
                  <a:srgbClr val="FFFFFF"/>
                </a:solidFill>
                <a:latin typeface="AA Amali" pitchFamily="2" charset="0"/>
                <a:ea typeface="Times New Roman" pitchFamily="-111" charset="0"/>
                <a:cs typeface="Arial"/>
              </a:rPr>
              <a:t> </a:t>
            </a:r>
            <a:r>
              <a:rPr lang="en-US" sz="3200" b="1" dirty="0" err="1" smtClean="0">
                <a:solidFill>
                  <a:srgbClr val="FFFFFF"/>
                </a:solidFill>
                <a:latin typeface="AA Amali" pitchFamily="2" charset="0"/>
                <a:ea typeface="Times New Roman" pitchFamily="-111" charset="0"/>
                <a:cs typeface="Arial"/>
              </a:rPr>
              <a:t>mqcdj</a:t>
            </a:r>
            <a:endParaRPr lang="en-US" sz="3200" b="1" dirty="0">
              <a:solidFill>
                <a:srgbClr val="FFFFFF"/>
              </a:solidFill>
              <a:latin typeface="AA Amali" pitchFamily="2" charset="0"/>
              <a:ea typeface="Times New Roman" pitchFamily="-111" charset="0"/>
              <a:cs typeface="Arial"/>
            </a:endParaRPr>
          </a:p>
          <a:p>
            <a:pPr marL="271463" indent="-271463" eaLnBrk="1" hangingPunct="1">
              <a:spcBef>
                <a:spcPct val="50000"/>
              </a:spcBef>
              <a:buFontTx/>
              <a:buChar char="•"/>
              <a:defRPr/>
            </a:pPr>
            <a:r>
              <a:rPr lang="en-US" sz="3200" b="1" dirty="0" err="1" smtClean="0">
                <a:solidFill>
                  <a:srgbClr val="FFFFFF"/>
                </a:solidFill>
                <a:latin typeface="AA Amali" pitchFamily="2" charset="0"/>
                <a:ea typeface="Times New Roman" pitchFamily="-111" charset="0"/>
                <a:cs typeface="Arial"/>
              </a:rPr>
              <a:t>msrsis</a:t>
            </a:r>
            <a:r>
              <a:rPr lang="en-US" sz="3200" b="1" dirty="0" err="1" smtClean="0">
                <a:solidFill>
                  <a:srgbClr val="FFFFFF"/>
                </a:solidFill>
                <a:latin typeface="AA Amali"/>
                <a:ea typeface="Times New Roman" pitchFamily="-111" charset="0"/>
                <a:cs typeface="Arial"/>
              </a:rPr>
              <a:t>≥</a:t>
            </a:r>
            <a:r>
              <a:rPr lang="en-US" sz="3200" b="1" dirty="0" err="1" smtClean="0">
                <a:solidFill>
                  <a:srgbClr val="FFFFFF"/>
                </a:solidFill>
                <a:latin typeface="AA Amali" pitchFamily="2" charset="0"/>
                <a:ea typeface="Times New Roman" pitchFamily="-111" charset="0"/>
                <a:cs typeface="Arial"/>
              </a:rPr>
              <a:t>ùsu</a:t>
            </a:r>
            <a:endParaRPr lang="en-US" sz="3200" b="1" dirty="0">
              <a:solidFill>
                <a:srgbClr val="FFFFFF"/>
              </a:solidFill>
              <a:latin typeface="AA Amali" pitchFamily="2" charset="0"/>
              <a:ea typeface="Times New Roman" pitchFamily="-111" charset="0"/>
              <a:cs typeface="Arial"/>
            </a:endParaRPr>
          </a:p>
        </p:txBody>
      </p:sp>
      <p:sp>
        <p:nvSpPr>
          <p:cNvPr id="162822" name="Rectangle 6"/>
          <p:cNvSpPr>
            <a:spLocks noGrp="1" noChangeArrowheads="1"/>
          </p:cNvSpPr>
          <p:nvPr>
            <p:ph type="title" idx="4294967295"/>
          </p:nvPr>
        </p:nvSpPr>
        <p:spPr>
          <a:xfrm>
            <a:off x="4724400" y="457200"/>
            <a:ext cx="4495800" cy="646113"/>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3600" b="1" u="sng" dirty="0" err="1" smtClean="0">
                <a:solidFill>
                  <a:schemeClr val="bg1"/>
                </a:solidFill>
                <a:latin typeface="AA Amali" pitchFamily="2" charset="0"/>
                <a:ea typeface="ＭＳ Ｐゴシック" pitchFamily="-111" charset="-128"/>
              </a:rPr>
              <a:t>wdf,amfha</a:t>
            </a:r>
            <a:r>
              <a:rPr lang="en-US" sz="3600" b="1" u="sng" dirty="0" smtClean="0">
                <a:solidFill>
                  <a:schemeClr val="bg1"/>
                </a:solidFill>
                <a:latin typeface="AA Amali" pitchFamily="2" charset="0"/>
                <a:ea typeface="ＭＳ Ｐゴシック" pitchFamily="-111" charset="-128"/>
              </a:rPr>
              <a:t> </a:t>
            </a:r>
            <a:r>
              <a:rPr lang="en-US" sz="3600" b="1" u="sng" dirty="0" err="1" smtClean="0">
                <a:solidFill>
                  <a:schemeClr val="bg1"/>
                </a:solidFill>
                <a:latin typeface="AA Amali" pitchFamily="2" charset="0"/>
                <a:ea typeface="ＭＳ Ｐゴシック" pitchFamily="-111" charset="-128"/>
              </a:rPr>
              <a:t>oskh</a:t>
            </a:r>
            <a:endParaRPr lang="en-US" sz="3600" b="1" u="sng" dirty="0">
              <a:solidFill>
                <a:schemeClr val="bg1"/>
              </a:solidFill>
              <a:latin typeface="AA Amali" pitchFamily="2" charset="0"/>
              <a:ea typeface="ＭＳ Ｐゴシック" pitchFamily="-111" charset="-128"/>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162821">
                                            <p:txEl>
                                              <p:pRg st="0" end="0"/>
                                            </p:txEl>
                                          </p:spTgt>
                                        </p:tgtEl>
                                        <p:attrNameLst>
                                          <p:attrName>style.visibility</p:attrName>
                                        </p:attrNameLst>
                                      </p:cBhvr>
                                      <p:to>
                                        <p:strVal val="visible"/>
                                      </p:to>
                                    </p:set>
                                    <p:animEffect transition="in" filter="dissolve">
                                      <p:cBhvr>
                                        <p:cTn id="7" dur="75"/>
                                        <p:tgtEl>
                                          <p:spTgt spid="162821">
                                            <p:txEl>
                                              <p:pRg st="0" end="0"/>
                                            </p:txEl>
                                          </p:spTgt>
                                        </p:tgtEl>
                                      </p:cBhvr>
                                    </p:animEffect>
                                  </p:childTnLst>
                                </p:cTn>
                              </p:par>
                            </p:childTnLst>
                          </p:cTn>
                        </p:par>
                        <p:par>
                          <p:cTn id="8" fill="hold" nodeType="afterGroup">
                            <p:stCondLst>
                              <p:cond delay="2350"/>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162821">
                                            <p:txEl>
                                              <p:pRg st="1" end="1"/>
                                            </p:txEl>
                                          </p:spTgt>
                                        </p:tgtEl>
                                        <p:attrNameLst>
                                          <p:attrName>style.visibility</p:attrName>
                                        </p:attrNameLst>
                                      </p:cBhvr>
                                      <p:to>
                                        <p:strVal val="visible"/>
                                      </p:to>
                                    </p:set>
                                    <p:animEffect transition="in" filter="dissolve">
                                      <p:cBhvr>
                                        <p:cTn id="11" dur="75"/>
                                        <p:tgtEl>
                                          <p:spTgt spid="162821">
                                            <p:txEl>
                                              <p:pRg st="1" end="1"/>
                                            </p:txEl>
                                          </p:spTgt>
                                        </p:tgtEl>
                                      </p:cBhvr>
                                    </p:animEffect>
                                  </p:childTnLst>
                                </p:cTn>
                              </p:par>
                            </p:childTnLst>
                          </p:cTn>
                        </p:par>
                        <p:par>
                          <p:cTn id="12" fill="hold" nodeType="afterGroup">
                            <p:stCondLst>
                              <p:cond delay="4625"/>
                            </p:stCondLst>
                            <p:childTnLst>
                              <p:par>
                                <p:cTn id="13" presetID="9" presetClass="entr" presetSubtype="0" fill="hold" grpId="0" nodeType="afterEffect">
                                  <p:stCondLst>
                                    <p:cond delay="1000"/>
                                  </p:stCondLst>
                                  <p:iterate type="lt">
                                    <p:tmPct val="100000"/>
                                  </p:iterate>
                                  <p:childTnLst>
                                    <p:set>
                                      <p:cBhvr>
                                        <p:cTn id="14" dur="1" fill="hold">
                                          <p:stCondLst>
                                            <p:cond delay="0"/>
                                          </p:stCondLst>
                                        </p:cTn>
                                        <p:tgtEl>
                                          <p:spTgt spid="162821">
                                            <p:txEl>
                                              <p:pRg st="2" end="2"/>
                                            </p:txEl>
                                          </p:spTgt>
                                        </p:tgtEl>
                                        <p:attrNameLst>
                                          <p:attrName>style.visibility</p:attrName>
                                        </p:attrNameLst>
                                      </p:cBhvr>
                                      <p:to>
                                        <p:strVal val="visible"/>
                                      </p:to>
                                    </p:set>
                                    <p:animEffect transition="in" filter="dissolve">
                                      <p:cBhvr>
                                        <p:cTn id="15" dur="75"/>
                                        <p:tgtEl>
                                          <p:spTgt spid="162821">
                                            <p:txEl>
                                              <p:pRg st="2" end="2"/>
                                            </p:txEl>
                                          </p:spTgt>
                                        </p:tgtEl>
                                      </p:cBhvr>
                                    </p:animEffect>
                                  </p:childTnLst>
                                </p:cTn>
                              </p:par>
                            </p:childTnLst>
                          </p:cTn>
                        </p:par>
                        <p:par>
                          <p:cTn id="16" fill="hold" nodeType="afterGroup">
                            <p:stCondLst>
                              <p:cond delay="6825"/>
                            </p:stCondLst>
                            <p:childTnLst>
                              <p:par>
                                <p:cTn id="17" presetID="9" presetClass="entr" presetSubtype="0" fill="hold" grpId="0" nodeType="afterEffect">
                                  <p:stCondLst>
                                    <p:cond delay="1000"/>
                                  </p:stCondLst>
                                  <p:iterate type="lt">
                                    <p:tmPct val="100000"/>
                                  </p:iterate>
                                  <p:childTnLst>
                                    <p:set>
                                      <p:cBhvr>
                                        <p:cTn id="18" dur="1" fill="hold">
                                          <p:stCondLst>
                                            <p:cond delay="0"/>
                                          </p:stCondLst>
                                        </p:cTn>
                                        <p:tgtEl>
                                          <p:spTgt spid="162821">
                                            <p:txEl>
                                              <p:pRg st="3" end="3"/>
                                            </p:txEl>
                                          </p:spTgt>
                                        </p:tgtEl>
                                        <p:attrNameLst>
                                          <p:attrName>style.visibility</p:attrName>
                                        </p:attrNameLst>
                                      </p:cBhvr>
                                      <p:to>
                                        <p:strVal val="visible"/>
                                      </p:to>
                                    </p:set>
                                    <p:animEffect transition="in" filter="dissolve">
                                      <p:cBhvr>
                                        <p:cTn id="19" dur="75"/>
                                        <p:tgtEl>
                                          <p:spTgt spid="1628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build="p" autoUpdateAnimBg="0" advAuto="100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smtClean="0">
                <a:solidFill>
                  <a:srgbClr val="FFFFFF"/>
                </a:solidFill>
                <a:latin typeface="AA Amali" pitchFamily="2" charset="0"/>
                <a:ea typeface="Times New Roman" pitchFamily="-111" charset="0"/>
                <a:cs typeface="Arial"/>
              </a:rPr>
              <a:t>fyfnz</a:t>
            </a:r>
            <a:r>
              <a:rPr lang="en-US" sz="2800" b="1" dirty="0" smtClean="0">
                <a:solidFill>
                  <a:srgbClr val="FFFFFF"/>
                </a:solidFill>
                <a:latin typeface="AA Amali"/>
                <a:ea typeface="Times New Roman" pitchFamily="-111" charset="0"/>
                <a:cs typeface="Arial"/>
              </a:rPr>
              <a:t>õ</a:t>
            </a:r>
            <a:r>
              <a:rPr lang="en-US" sz="2800" b="1" dirty="0" smtClean="0">
                <a:solidFill>
                  <a:srgbClr val="FFFFFF"/>
                </a:solidFill>
                <a:latin typeface="Arial"/>
                <a:ea typeface="Times New Roman" pitchFamily="-111" charset="0"/>
                <a:cs typeface="Arial"/>
              </a:rPr>
              <a:t>9:11 </a:t>
            </a:r>
            <a:r>
              <a:rPr lang="en-US" sz="2800" b="1" dirty="0">
                <a:solidFill>
                  <a:srgbClr val="FFFFFF"/>
                </a:solidFill>
                <a:latin typeface="Arial"/>
                <a:ea typeface="Times New Roman" pitchFamily="-111" charset="0"/>
                <a:cs typeface="Arial"/>
              </a:rPr>
              <a:t>(NIV)</a:t>
            </a:r>
          </a:p>
        </p:txBody>
      </p:sp>
      <p:sp>
        <p:nvSpPr>
          <p:cNvPr id="163845" name="Text Box 5"/>
          <p:cNvSpPr txBox="1">
            <a:spLocks noChangeArrowheads="1"/>
          </p:cNvSpPr>
          <p:nvPr/>
        </p:nvSpPr>
        <p:spPr bwMode="auto">
          <a:xfrm>
            <a:off x="381000" y="1812925"/>
            <a:ext cx="81534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i="1" dirty="0" err="1" smtClean="0">
                <a:solidFill>
                  <a:srgbClr val="FFFFFF"/>
                </a:solidFill>
                <a:latin typeface="AA Amali" pitchFamily="2" charset="0"/>
                <a:cs typeface="Arial" pitchFamily="34" charset="0"/>
              </a:rPr>
              <a:t>tfy;a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lzsia</a:t>
            </a:r>
            <a:r>
              <a:rPr lang="en-US" altLang="en-US" sz="3600" b="1" i="1" dirty="0" smtClean="0">
                <a:solidFill>
                  <a:srgbClr val="FFFFFF"/>
                </a:solidFill>
                <a:latin typeface="AA Amali" pitchFamily="2" charset="0"/>
                <a:cs typeface="Arial" pitchFamily="34" charset="0"/>
              </a:rPr>
              <a:t>;=</a:t>
            </a:r>
            <a:r>
              <a:rPr lang="en-US" altLang="en-US" sz="3600" b="1" i="1" dirty="0" err="1" smtClean="0">
                <a:solidFill>
                  <a:srgbClr val="FFFFFF"/>
                </a:solidFill>
                <a:latin typeface="AA Amali" pitchFamily="2" charset="0"/>
                <a:cs typeface="Arial" pitchFamily="34" charset="0"/>
              </a:rPr>
              <a:t>ia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jykafia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oekg</a:t>
            </a:r>
            <a:r>
              <a:rPr lang="en-US" altLang="en-US" sz="3600" b="1" i="1" dirty="0" smtClean="0">
                <a:solidFill>
                  <a:srgbClr val="FFFFFF"/>
                </a:solidFill>
                <a:latin typeface="AA Amali" pitchFamily="2" charset="0"/>
                <a:cs typeface="Arial" pitchFamily="34" charset="0"/>
              </a:rPr>
              <a:t>  u </a:t>
            </a:r>
            <a:r>
              <a:rPr lang="en-US" altLang="en-US" sz="3600" b="1" i="1" dirty="0" err="1" smtClean="0">
                <a:solidFill>
                  <a:srgbClr val="FFFFFF"/>
                </a:solidFill>
                <a:latin typeface="AA Amali" pitchFamily="2" charset="0"/>
                <a:cs typeface="Arial" pitchFamily="34" charset="0"/>
              </a:rPr>
              <a:t>we;s</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hym;a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foa</a:t>
            </a:r>
            <a:r>
              <a:rPr lang="en-US" altLang="en-US" sz="3600" b="1" i="1" dirty="0" smtClean="0">
                <a:solidFill>
                  <a:srgbClr val="FFFFFF"/>
                </a:solidFill>
                <a:latin typeface="AA Amali" pitchFamily="2" charset="0"/>
                <a:cs typeface="Arial" pitchFamily="34" charset="0"/>
              </a:rPr>
              <a:t> ms&lt;</a:t>
            </a:r>
            <a:r>
              <a:rPr lang="en-US" altLang="en-US" sz="3600" b="1" i="1" dirty="0" err="1" smtClean="0">
                <a:solidFill>
                  <a:srgbClr val="FFFFFF"/>
                </a:solidFill>
                <a:latin typeface="AA Amali" pitchFamily="2" charset="0"/>
                <a:cs typeface="Arial" pitchFamily="34" charset="0"/>
              </a:rPr>
              <a:t>sno</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W;a;u</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mqclhdkka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jYfhka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me</a:t>
            </a:r>
            <a:r>
              <a:rPr lang="en-US" altLang="en-US" sz="3600" b="1" i="1" dirty="0" err="1" smtClean="0">
                <a:solidFill>
                  <a:srgbClr val="FFFFFF"/>
                </a:solidFill>
                <a:latin typeface="AA Amali"/>
                <a:cs typeface="Arial" pitchFamily="34" charset="0"/>
              </a:rPr>
              <a:t>ñ</a:t>
            </a:r>
            <a:r>
              <a:rPr lang="en-US" altLang="en-US" sz="3600" b="1" i="1" dirty="0" err="1" smtClean="0">
                <a:solidFill>
                  <a:srgbClr val="FFFFFF"/>
                </a:solidFill>
                <a:latin typeface="AA Amali" pitchFamily="2" charset="0"/>
                <a:cs typeface="Arial" pitchFamily="34" charset="0"/>
              </a:rPr>
              <a:t>K</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isák</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fial</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Wkajykafia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jvd</a:t>
            </a:r>
            <a:r>
              <a:rPr lang="en-US" altLang="en-US" sz="3600" b="1" i="1" dirty="0" smtClean="0">
                <a:solidFill>
                  <a:srgbClr val="FFFFFF"/>
                </a:solidFill>
                <a:latin typeface="AA Amali" pitchFamily="2" charset="0"/>
                <a:cs typeface="Arial" pitchFamily="34" charset="0"/>
              </a:rPr>
              <a:t>  W;=ï yd </a:t>
            </a:r>
            <a:r>
              <a:rPr lang="en-US" altLang="en-US" sz="3600" b="1" i="1" dirty="0" err="1" smtClean="0">
                <a:solidFill>
                  <a:srgbClr val="FFFFFF"/>
                </a:solidFill>
                <a:latin typeface="AA Amali" pitchFamily="2" charset="0"/>
                <a:cs typeface="Arial" pitchFamily="34" charset="0"/>
              </a:rPr>
              <a:t>jvd</a:t>
            </a:r>
            <a:r>
              <a:rPr lang="en-US" altLang="en-US" sz="3600" b="1" i="1" dirty="0" smtClean="0">
                <a:solidFill>
                  <a:srgbClr val="FFFFFF"/>
                </a:solidFill>
                <a:latin typeface="AA Amali" pitchFamily="2" charset="0"/>
                <a:cs typeface="Arial" pitchFamily="34" charset="0"/>
              </a:rPr>
              <a:t> iïmq¾K  </a:t>
            </a:r>
            <a:r>
              <a:rPr lang="en-US" altLang="en-US" sz="3600" b="1" i="1" dirty="0" err="1">
                <a:solidFill>
                  <a:srgbClr val="FFFFFF"/>
                </a:solidFill>
                <a:latin typeface="AA Amali" pitchFamily="2" charset="0"/>
                <a:cs typeface="Arial" pitchFamily="34" charset="0"/>
              </a:rPr>
              <a:t>ñ</a:t>
            </a:r>
            <a:r>
              <a:rPr lang="en-US" altLang="en-US" sz="3600" b="1" i="1" dirty="0" err="1" smtClean="0">
                <a:solidFill>
                  <a:srgbClr val="FFFFFF"/>
                </a:solidFill>
                <a:latin typeface="AA Amali" pitchFamily="2" charset="0"/>
                <a:cs typeface="Arial" pitchFamily="34" charset="0"/>
              </a:rPr>
              <a:t>ksia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w;ska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fkdie</a:t>
            </a:r>
            <a:r>
              <a:rPr lang="en-US" altLang="en-US" sz="3600" b="1" i="1" dirty="0" smtClean="0">
                <a:solidFill>
                  <a:srgbClr val="FFFFFF"/>
                </a:solidFill>
                <a:latin typeface="AA Amali"/>
                <a:cs typeface="Arial" pitchFamily="34" charset="0"/>
              </a:rPr>
              <a:t>≥</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tkï</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fï</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fN</a:t>
            </a:r>
            <a:r>
              <a:rPr lang="en-US" altLang="en-US" sz="3600" b="1" i="1" dirty="0" smtClean="0">
                <a:solidFill>
                  <a:srgbClr val="FFFFFF"/>
                </a:solidFill>
                <a:latin typeface="AA Amali" pitchFamily="2" charset="0"/>
                <a:cs typeface="Arial" pitchFamily="34" charset="0"/>
              </a:rPr>
              <a:t>!;</a:t>
            </a:r>
            <a:r>
              <a:rPr lang="en-US" altLang="en-US" sz="3600" b="1" i="1" dirty="0" err="1" smtClean="0">
                <a:solidFill>
                  <a:srgbClr val="FFFFFF"/>
                </a:solidFill>
                <a:latin typeface="AA Amali" pitchFamily="2" charset="0"/>
                <a:cs typeface="Arial" pitchFamily="34" charset="0"/>
              </a:rPr>
              <a:t>sl</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ueú,a,g</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whs;s</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fkdjk</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uKavmfha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mQclhdfKdah</a:t>
            </a:r>
            <a:r>
              <a:rPr lang="en-US" altLang="en-US" sz="3600" b="1" i="1" dirty="0" smtClean="0">
                <a:solidFill>
                  <a:srgbClr val="FFFFFF"/>
                </a:solidFill>
                <a:latin typeface="AA Amali" pitchFamily="2" charset="0"/>
                <a:cs typeface="Arial" pitchFamily="34" charset="0"/>
              </a:rPr>
              <a:t>"</a:t>
            </a:r>
            <a:endParaRPr lang="en-US" altLang="en-US" sz="3600" b="1" i="1" dirty="0">
              <a:solidFill>
                <a:srgbClr val="FFFFFF"/>
              </a:solidFill>
              <a:latin typeface="AA Amali" pitchFamily="2" charset="0"/>
              <a:cs typeface="Arial" pitchFamily="34" charset="0"/>
            </a:endParaRP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7"/>
              </a:schemeClr>
            </a:outerShdw>
          </a:effectLst>
        </p:spPr>
        <p:txBody>
          <a:bodyPr/>
          <a:lstStyle/>
          <a:p>
            <a:pPr eaLnBrk="1" hangingPunct="1"/>
            <a:r>
              <a:rPr lang="en-US" altLang="en-US" sz="4000" b="1" u="sng" dirty="0" err="1">
                <a:solidFill>
                  <a:schemeClr val="bg1"/>
                </a:solidFill>
                <a:latin typeface="AA Amali" pitchFamily="2" charset="0"/>
              </a:rPr>
              <a:t>j</a:t>
            </a:r>
            <a:r>
              <a:rPr lang="en-US" altLang="en-US" sz="4000" b="1" u="sng" dirty="0" err="1" smtClean="0">
                <a:solidFill>
                  <a:schemeClr val="bg1"/>
                </a:solidFill>
                <a:latin typeface="AA Amali" pitchFamily="2" charset="0"/>
              </a:rPr>
              <a:t>kaos</a:t>
            </a:r>
            <a:r>
              <a:rPr lang="en-US" altLang="en-US" sz="4000" b="1" u="sng" dirty="0" smtClean="0">
                <a:solidFill>
                  <a:schemeClr val="bg1"/>
                </a:solidFill>
                <a:latin typeface="AA Amali" pitchFamily="2" charset="0"/>
              </a:rPr>
              <a:t> </a:t>
            </a:r>
            <a:r>
              <a:rPr lang="en-US" altLang="en-US" sz="4000" b="1" u="sng" dirty="0" err="1" smtClean="0">
                <a:solidFill>
                  <a:schemeClr val="bg1"/>
                </a:solidFill>
                <a:latin typeface="AA Amali" pitchFamily="2" charset="0"/>
              </a:rPr>
              <a:t>f.úfï</a:t>
            </a:r>
            <a:r>
              <a:rPr lang="en-US" altLang="en-US" sz="4000" b="1" u="sng" dirty="0" smtClean="0">
                <a:solidFill>
                  <a:schemeClr val="bg1"/>
                </a:solidFill>
                <a:latin typeface="AA Amali" pitchFamily="2" charset="0"/>
              </a:rPr>
              <a:t> </a:t>
            </a:r>
            <a:r>
              <a:rPr lang="en-US" altLang="en-US" sz="4000" b="1" u="sng" dirty="0" err="1" smtClean="0">
                <a:solidFill>
                  <a:schemeClr val="bg1"/>
                </a:solidFill>
                <a:latin typeface="AA Amali" pitchFamily="2" charset="0"/>
              </a:rPr>
              <a:t>oskfha</a:t>
            </a:r>
            <a:r>
              <a:rPr lang="en-US" altLang="en-US" sz="4000" b="1" u="sng" dirty="0" smtClean="0">
                <a:solidFill>
                  <a:schemeClr val="bg1"/>
                </a:solidFill>
                <a:latin typeface="AA Amali" pitchFamily="2" charset="0"/>
              </a:rPr>
              <a:t> </a:t>
            </a:r>
            <a:r>
              <a:rPr lang="en-US" altLang="en-US" sz="4000" b="1" u="sng" dirty="0" err="1" smtClean="0">
                <a:solidFill>
                  <a:schemeClr val="bg1"/>
                </a:solidFill>
                <a:latin typeface="AA Amali" pitchFamily="2" charset="0"/>
              </a:rPr>
              <a:t>ixfla;kh</a:t>
            </a:r>
            <a:endParaRPr lang="en-US" altLang="en-US" sz="4000" dirty="0" smtClean="0">
              <a:latin typeface="AA Amali" pitchFamily="2"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91440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smtClean="0">
                <a:solidFill>
                  <a:srgbClr val="FFFFFF"/>
                </a:solidFill>
                <a:latin typeface="AA Amali" pitchFamily="2" charset="0"/>
                <a:ea typeface="Times New Roman" pitchFamily="-111" charset="0"/>
                <a:cs typeface="Arial"/>
              </a:rPr>
              <a:t>fyfn%</a:t>
            </a:r>
            <a:r>
              <a:rPr lang="en-US" sz="2800" b="1" dirty="0" err="1" smtClean="0">
                <a:solidFill>
                  <a:srgbClr val="FFFFFF"/>
                </a:solidFill>
                <a:latin typeface="AA Amali"/>
                <a:ea typeface="Times New Roman" pitchFamily="-111" charset="0"/>
                <a:cs typeface="Arial"/>
              </a:rPr>
              <a:t>õ</a:t>
            </a:r>
            <a:r>
              <a:rPr lang="en-US" sz="2800" b="1" dirty="0" smtClean="0">
                <a:solidFill>
                  <a:srgbClr val="FFFFFF"/>
                </a:solidFill>
                <a:latin typeface="AA Amali" pitchFamily="2" charset="0"/>
                <a:ea typeface="Times New Roman" pitchFamily="-111" charset="0"/>
                <a:cs typeface="Arial"/>
              </a:rPr>
              <a:t> </a:t>
            </a:r>
            <a:r>
              <a:rPr lang="en-US" sz="2800" b="1" dirty="0">
                <a:solidFill>
                  <a:srgbClr val="FFFFFF"/>
                </a:solidFill>
                <a:latin typeface="Arial"/>
                <a:ea typeface="Times New Roman" pitchFamily="-111" charset="0"/>
                <a:cs typeface="Arial"/>
              </a:rPr>
              <a:t>9:12 (NIV)</a:t>
            </a:r>
          </a:p>
        </p:txBody>
      </p:sp>
      <p:sp>
        <p:nvSpPr>
          <p:cNvPr id="164869" name="Text Box 5"/>
          <p:cNvSpPr txBox="1">
            <a:spLocks noChangeArrowheads="1"/>
          </p:cNvSpPr>
          <p:nvPr/>
        </p:nvSpPr>
        <p:spPr bwMode="auto">
          <a:xfrm>
            <a:off x="381000" y="1812925"/>
            <a:ext cx="8153400" cy="313932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i="1" dirty="0" err="1" smtClean="0">
                <a:solidFill>
                  <a:srgbClr val="FFFFFF"/>
                </a:solidFill>
                <a:latin typeface="AA Amali" pitchFamily="2" charset="0"/>
                <a:cs typeface="Arial" pitchFamily="34" charset="0"/>
              </a:rPr>
              <a:t>Wka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jykafia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t¿jkaf.a;a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jiaikaf.a;a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f,hska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fkdj</a:t>
            </a:r>
            <a:r>
              <a:rPr lang="en-US" altLang="en-US" sz="3600" b="1" i="1" dirty="0">
                <a:solidFill>
                  <a:srgbClr val="FFFFFF"/>
                </a:solidFill>
                <a:latin typeface="AA Amali" pitchFamily="2" charset="0"/>
                <a:cs typeface="Arial" pitchFamily="34" charset="0"/>
              </a:rPr>
              <a:t> </a:t>
            </a:r>
            <a:r>
              <a:rPr lang="en-US" altLang="en-US" sz="3600" b="1" i="1" dirty="0" smtClean="0">
                <a:solidFill>
                  <a:srgbClr val="FFFFFF"/>
                </a:solidFill>
                <a:latin typeface="AA Amali" pitchFamily="2" charset="0"/>
                <a:cs typeface="Arial" pitchFamily="34" charset="0"/>
              </a:rPr>
              <a:t>;</a:t>
            </a:r>
            <a:r>
              <a:rPr lang="en-US" altLang="en-US" sz="3600" b="1" i="1" dirty="0" err="1" smtClean="0">
                <a:solidFill>
                  <a:srgbClr val="FFFFFF"/>
                </a:solidFill>
                <a:latin typeface="AA Amali" pitchFamily="2" charset="0"/>
                <a:cs typeface="Arial" pitchFamily="34" charset="0"/>
              </a:rPr>
              <a:t>ukaf.a</a:t>
            </a:r>
            <a:r>
              <a:rPr lang="en-US" altLang="en-US" sz="3600" b="1" i="1" dirty="0" smtClean="0">
                <a:solidFill>
                  <a:srgbClr val="FFFFFF"/>
                </a:solidFill>
                <a:latin typeface="AA Amali" pitchFamily="2" charset="0"/>
                <a:cs typeface="Arial" pitchFamily="34" charset="0"/>
              </a:rPr>
              <a:t> u </a:t>
            </a:r>
            <a:r>
              <a:rPr lang="en-US" altLang="en-US" sz="3600" b="1" i="1" dirty="0" err="1" smtClean="0">
                <a:solidFill>
                  <a:srgbClr val="FFFFFF"/>
                </a:solidFill>
                <a:latin typeface="AA Amali" pitchFamily="2" charset="0"/>
                <a:cs typeface="Arial" pitchFamily="34" charset="0"/>
              </a:rPr>
              <a:t>f,hska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wm</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Wfoid</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iod;k</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úuqla;sh</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nd</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ioyg</a:t>
            </a:r>
            <a:r>
              <a:rPr lang="en-US" altLang="en-US" sz="3600" b="1" i="1" dirty="0" smtClean="0">
                <a:solidFill>
                  <a:srgbClr val="FFFFFF"/>
                </a:solidFill>
                <a:latin typeface="AA Amali" pitchFamily="2" charset="0"/>
                <a:cs typeface="Arial" pitchFamily="34" charset="0"/>
              </a:rPr>
              <a:t> u </a:t>
            </a:r>
            <a:r>
              <a:rPr lang="en-US" altLang="en-US" sz="3600" b="1" i="1" dirty="0" err="1" smtClean="0">
                <a:solidFill>
                  <a:srgbClr val="FFFFFF"/>
                </a:solidFill>
                <a:latin typeface="AA Amali" pitchFamily="2" charset="0"/>
                <a:cs typeface="Arial" pitchFamily="34" charset="0"/>
              </a:rPr>
              <a:t>tl</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jrla</a:t>
            </a:r>
            <a:r>
              <a:rPr lang="en-US" altLang="en-US" sz="3600" b="1" i="1" dirty="0" smtClean="0">
                <a:solidFill>
                  <a:srgbClr val="FFFFFF"/>
                </a:solidFill>
                <a:latin typeface="AA Amali" pitchFamily="2" charset="0"/>
                <a:cs typeface="Arial" pitchFamily="34" charset="0"/>
              </a:rPr>
              <a:t> Y=</a:t>
            </a:r>
            <a:r>
              <a:rPr lang="en-US" altLang="en-US" sz="3600" b="1" i="1" dirty="0" err="1" smtClean="0">
                <a:solidFill>
                  <a:srgbClr val="FFFFFF"/>
                </a:solidFill>
                <a:latin typeface="AA Amali" pitchFamily="2" charset="0"/>
                <a:cs typeface="Arial" pitchFamily="34" charset="0"/>
              </a:rPr>
              <a:t>oaOia:dkhg</a:t>
            </a:r>
            <a:r>
              <a:rPr lang="en-US" altLang="en-US" sz="3600" b="1" i="1" dirty="0" smtClean="0">
                <a:solidFill>
                  <a:srgbClr val="FFFFFF"/>
                </a:solidFill>
                <a:latin typeface="AA Amali" pitchFamily="2" charset="0"/>
                <a:cs typeface="Arial" pitchFamily="34" charset="0"/>
              </a:rPr>
              <a:t> we;=¿ </a:t>
            </a:r>
            <a:r>
              <a:rPr lang="en-US" altLang="en-US" sz="3600" b="1" i="1" dirty="0" err="1" smtClean="0">
                <a:solidFill>
                  <a:srgbClr val="FFFFFF"/>
                </a:solidFill>
                <a:latin typeface="AA Amali" pitchFamily="2" charset="0"/>
                <a:cs typeface="Arial" pitchFamily="34" charset="0"/>
              </a:rPr>
              <a:t>jq</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fial</a:t>
            </a:r>
            <a:r>
              <a:rPr lang="en-US" altLang="en-US" sz="3600" b="1" i="1" dirty="0" smtClean="0">
                <a:solidFill>
                  <a:srgbClr val="FFFFFF"/>
                </a:solidFill>
                <a:latin typeface="AA Amali" pitchFamily="2" charset="0"/>
                <a:cs typeface="Arial" pitchFamily="34" charset="0"/>
              </a:rPr>
              <a:t>'</a:t>
            </a:r>
            <a:endParaRPr lang="en-US" altLang="en-US" sz="3600" b="1" i="1" dirty="0">
              <a:solidFill>
                <a:srgbClr val="FFFFFF"/>
              </a:solidFill>
              <a:latin typeface="AA Amali" pitchFamily="2" charset="0"/>
              <a:cs typeface="Arial" pitchFamily="34" charset="0"/>
            </a:endParaRPr>
          </a:p>
          <a:p>
            <a:pPr eaLnBrk="1" hangingPunct="1">
              <a:spcBef>
                <a:spcPct val="50000"/>
              </a:spcBef>
            </a:pPr>
            <a:endParaRPr lang="en-US" altLang="en-US" sz="3600" b="1" i="1" dirty="0">
              <a:solidFill>
                <a:srgbClr val="FFFFFF"/>
              </a:solidFill>
              <a:latin typeface="Arial" pitchFamily="34" charset="0"/>
              <a:cs typeface="Arial" pitchFamily="34" charset="0"/>
            </a:endParaRPr>
          </a:p>
        </p:txBody>
      </p:sp>
      <p:sp>
        <p:nvSpPr>
          <p:cNvPr id="279556" name="Rectangle 6"/>
          <p:cNvSpPr>
            <a:spLocks noGrp="1" noChangeArrowheads="1"/>
          </p:cNvSpPr>
          <p:nvPr>
            <p:ph type="title" idx="4294967295"/>
          </p:nvPr>
        </p:nvSpPr>
        <p:spPr/>
        <p:txBody>
          <a:bodyPr/>
          <a:lstStyle/>
          <a:p>
            <a:pPr eaLnBrk="1" hangingPunct="1"/>
            <a:r>
              <a:rPr lang="en-US" altLang="en-US" sz="3600" b="1" u="sng" dirty="0" err="1" smtClean="0">
                <a:solidFill>
                  <a:schemeClr val="bg1"/>
                </a:solidFill>
                <a:latin typeface="AA Amali" pitchFamily="2" charset="0"/>
              </a:rPr>
              <a:t>tla</a:t>
            </a:r>
            <a:r>
              <a:rPr lang="en-US" altLang="en-US" sz="3600" b="1" u="sng" dirty="0" smtClean="0">
                <a:solidFill>
                  <a:schemeClr val="bg1"/>
                </a:solidFill>
                <a:latin typeface="AA Amali" pitchFamily="2" charset="0"/>
              </a:rPr>
              <a:t> </a:t>
            </a:r>
            <a:r>
              <a:rPr lang="en-US" altLang="en-US" sz="3600" b="1" u="sng" dirty="0" err="1" smtClean="0">
                <a:solidFill>
                  <a:schemeClr val="bg1"/>
                </a:solidFill>
                <a:latin typeface="AA Amali" pitchFamily="2" charset="0"/>
              </a:rPr>
              <a:t>jrla</a:t>
            </a:r>
            <a:r>
              <a:rPr lang="en-US" altLang="en-US" sz="3600" b="1" u="sng" dirty="0" smtClean="0">
                <a:solidFill>
                  <a:schemeClr val="bg1"/>
                </a:solidFill>
                <a:latin typeface="AA Amali" pitchFamily="2" charset="0"/>
              </a:rPr>
              <a:t> </a:t>
            </a:r>
            <a:r>
              <a:rPr lang="en-US" altLang="en-US" sz="3600" b="1" u="sng" dirty="0" err="1" smtClean="0">
                <a:solidFill>
                  <a:schemeClr val="bg1"/>
                </a:solidFill>
                <a:latin typeface="AA Amali" pitchFamily="2" charset="0"/>
              </a:rPr>
              <a:t>Tyqf.a</a:t>
            </a:r>
            <a:r>
              <a:rPr lang="en-US" altLang="en-US" sz="3600" b="1" u="sng" dirty="0" smtClean="0">
                <a:solidFill>
                  <a:schemeClr val="bg1"/>
                </a:solidFill>
                <a:latin typeface="AA Amali" pitchFamily="2" charset="0"/>
              </a:rPr>
              <a:t> </a:t>
            </a:r>
            <a:r>
              <a:rPr lang="en-US" altLang="en-US" sz="3600" b="1" u="sng" dirty="0" err="1" smtClean="0">
                <a:solidFill>
                  <a:schemeClr val="bg1"/>
                </a:solidFill>
                <a:latin typeface="AA Amali" pitchFamily="2" charset="0"/>
              </a:rPr>
              <a:t>reêr</a:t>
            </a:r>
            <a:r>
              <a:rPr lang="en-US" altLang="en-US" sz="3600" b="1" u="sng" dirty="0" smtClean="0">
                <a:solidFill>
                  <a:schemeClr val="bg1"/>
                </a:solidFill>
                <a:latin typeface="AA Amali" pitchFamily="2" charset="0"/>
              </a:rPr>
              <a:t> </a:t>
            </a:r>
            <a:r>
              <a:rPr lang="en-US" altLang="en-US" sz="3600" b="1" u="sng" dirty="0" err="1" smtClean="0">
                <a:solidFill>
                  <a:schemeClr val="bg1"/>
                </a:solidFill>
                <a:latin typeface="AA Amali" pitchFamily="2" charset="0"/>
              </a:rPr>
              <a:t>mqcdj</a:t>
            </a:r>
            <a:r>
              <a:rPr lang="en-US" altLang="en-US" sz="3600" b="1" u="sng" dirty="0" smtClean="0">
                <a:solidFill>
                  <a:schemeClr val="bg1"/>
                </a:solidFill>
                <a:latin typeface="AA Amali" pitchFamily="2" charset="0"/>
              </a:rPr>
              <a:t> </a:t>
            </a:r>
            <a:r>
              <a:rPr lang="en-US" altLang="en-US" sz="3600" b="1" u="sng" dirty="0" err="1" smtClean="0">
                <a:solidFill>
                  <a:schemeClr val="bg1"/>
                </a:solidFill>
                <a:latin typeface="AA Amali" pitchFamily="2" charset="0"/>
              </a:rPr>
              <a:t>ish,a,ka</a:t>
            </a:r>
            <a:r>
              <a:rPr lang="en-US" altLang="en-US" sz="3600" b="1" u="sng" dirty="0" smtClean="0">
                <a:solidFill>
                  <a:schemeClr val="bg1"/>
                </a:solidFill>
                <a:latin typeface="AA Amali" pitchFamily="2" charset="0"/>
              </a:rPr>
              <a:t> </a:t>
            </a:r>
            <a:r>
              <a:rPr lang="en-US" altLang="en-US" sz="3600" b="1" u="sng" dirty="0" err="1" smtClean="0">
                <a:solidFill>
                  <a:schemeClr val="bg1"/>
                </a:solidFill>
                <a:latin typeface="AA Amali" pitchFamily="2" charset="0"/>
              </a:rPr>
              <a:t>fjkqfjka</a:t>
            </a:r>
            <a:endParaRPr lang="en-US" altLang="en-US" sz="4000" dirty="0" smtClean="0">
              <a:latin typeface="AA Amali" pitchFamily="2"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31898"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smtClean="0">
                <a:solidFill>
                  <a:srgbClr val="FFFFFF"/>
                </a:solidFill>
                <a:latin typeface="AA Amali" pitchFamily="2" charset="0"/>
                <a:ea typeface="Times New Roman" pitchFamily="-111" charset="0"/>
                <a:cs typeface="Arial"/>
              </a:rPr>
              <a:t>fyfnzú</a:t>
            </a:r>
            <a:r>
              <a:rPr lang="en-US" sz="2800" b="1" dirty="0" smtClean="0">
                <a:solidFill>
                  <a:srgbClr val="FFFFFF"/>
                </a:solidFill>
                <a:latin typeface="AA Amali" pitchFamily="2" charset="0"/>
                <a:ea typeface="Times New Roman" pitchFamily="-111" charset="0"/>
                <a:cs typeface="Arial"/>
              </a:rPr>
              <a:t> </a:t>
            </a:r>
            <a:r>
              <a:rPr lang="en-US" sz="2800" b="1" dirty="0">
                <a:solidFill>
                  <a:srgbClr val="FFFFFF"/>
                </a:solidFill>
                <a:latin typeface="Arial"/>
                <a:ea typeface="Times New Roman" pitchFamily="-111" charset="0"/>
                <a:cs typeface="Arial"/>
              </a:rPr>
              <a:t>9:25 (NIV)</a:t>
            </a:r>
          </a:p>
        </p:txBody>
      </p:sp>
      <p:sp>
        <p:nvSpPr>
          <p:cNvPr id="165893" name="Text Box 5"/>
          <p:cNvSpPr txBox="1">
            <a:spLocks noChangeArrowheads="1"/>
          </p:cNvSpPr>
          <p:nvPr/>
        </p:nvSpPr>
        <p:spPr bwMode="auto">
          <a:xfrm>
            <a:off x="381000" y="1812925"/>
            <a:ext cx="81534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i="1" dirty="0" err="1" smtClean="0">
                <a:solidFill>
                  <a:srgbClr val="FFFFFF"/>
                </a:solidFill>
                <a:latin typeface="AA Amali" pitchFamily="2" charset="0"/>
                <a:ea typeface="Times New Roman" pitchFamily="-111" charset="0"/>
                <a:cs typeface="Arial"/>
              </a:rPr>
              <a:t>kdhl</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mqclhd</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wkqkaf.a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f,a</a:t>
            </a:r>
            <a:r>
              <a:rPr lang="en-US" sz="3600" b="1" i="1" dirty="0" smtClean="0">
                <a:solidFill>
                  <a:srgbClr val="FFFFFF"/>
                </a:solidFill>
                <a:latin typeface="AA Amali" pitchFamily="2" charset="0"/>
                <a:ea typeface="Times New Roman" pitchFamily="-111" charset="0"/>
                <a:cs typeface="Arial"/>
              </a:rPr>
              <a:t> </a:t>
            </a:r>
            <a:r>
              <a:rPr lang="en-US" sz="3600" b="1" i="1" dirty="0">
                <a:solidFill>
                  <a:srgbClr val="FFFFFF"/>
                </a:solidFill>
                <a:latin typeface="AA Amali" pitchFamily="2" charset="0"/>
                <a:ea typeface="Times New Roman" pitchFamily="-111" charset="0"/>
                <a:cs typeface="Arial"/>
              </a:rPr>
              <a:t>/</a:t>
            </a:r>
            <a:r>
              <a:rPr lang="en-US" sz="3600" b="1" i="1" dirty="0" err="1" smtClean="0">
                <a:solidFill>
                  <a:srgbClr val="FFFFFF"/>
                </a:solidFill>
                <a:latin typeface="AA Amali" pitchFamily="2" charset="0"/>
                <a:ea typeface="Times New Roman" pitchFamily="-111" charset="0"/>
                <a:cs typeface="Arial"/>
              </a:rPr>
              <a:t>f.k</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wjqre</a:t>
            </a:r>
            <a:r>
              <a:rPr lang="en-US" sz="3600" b="1" i="1" dirty="0" smtClean="0">
                <a:solidFill>
                  <a:srgbClr val="FFFFFF"/>
                </a:solidFill>
                <a:latin typeface="AA Amali"/>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m;d</a:t>
            </a:r>
            <a:r>
              <a:rPr lang="en-US" sz="3600" b="1" i="1" dirty="0" smtClean="0">
                <a:solidFill>
                  <a:srgbClr val="FFFFFF"/>
                </a:solidFill>
                <a:latin typeface="AA Amali" pitchFamily="2" charset="0"/>
                <a:ea typeface="Times New Roman" pitchFamily="-111" charset="0"/>
                <a:cs typeface="Arial"/>
              </a:rPr>
              <a:t> Y=</a:t>
            </a:r>
            <a:r>
              <a:rPr lang="en-US" sz="3600" b="1" i="1" dirty="0" err="1" smtClean="0">
                <a:solidFill>
                  <a:srgbClr val="FFFFFF"/>
                </a:solidFill>
                <a:latin typeface="AA Amali" pitchFamily="2" charset="0"/>
                <a:ea typeface="Times New Roman" pitchFamily="-111" charset="0"/>
                <a:cs typeface="Arial"/>
              </a:rPr>
              <a:t>oaOia:dkhg</a:t>
            </a:r>
            <a:r>
              <a:rPr lang="en-US" sz="3600" b="1" i="1" dirty="0" smtClean="0">
                <a:solidFill>
                  <a:srgbClr val="FFFFFF"/>
                </a:solidFill>
                <a:latin typeface="AA Amali" pitchFamily="2" charset="0"/>
                <a:ea typeface="Times New Roman" pitchFamily="-111" charset="0"/>
                <a:cs typeface="Arial"/>
              </a:rPr>
              <a:t> we;=,q </a:t>
            </a:r>
            <a:r>
              <a:rPr lang="en-US" sz="3600" b="1" i="1" dirty="0" err="1" smtClean="0">
                <a:solidFill>
                  <a:srgbClr val="FFFFFF"/>
                </a:solidFill>
                <a:latin typeface="AA Amali" pitchFamily="2" charset="0"/>
                <a:ea typeface="Times New Roman" pitchFamily="-111" charset="0"/>
                <a:cs typeface="Arial"/>
              </a:rPr>
              <a:t>jkakdla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fuka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Wkajykafia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kej</a:t>
            </a:r>
            <a:r>
              <a:rPr lang="en-US" sz="3600" b="1" i="1" dirty="0" smtClean="0">
                <a:solidFill>
                  <a:srgbClr val="FFFFFF"/>
                </a:solidFill>
                <a:latin typeface="AA Amali" pitchFamily="2" charset="0"/>
                <a:ea typeface="Times New Roman" pitchFamily="-111" charset="0"/>
                <a:cs typeface="Arial"/>
              </a:rPr>
              <a:t>;;a ;</a:t>
            </a:r>
            <a:r>
              <a:rPr lang="en-US" sz="3600" b="1" i="1" dirty="0" err="1" smtClean="0">
                <a:solidFill>
                  <a:srgbClr val="FFFFFF"/>
                </a:solidFill>
                <a:latin typeface="AA Amali" pitchFamily="2" charset="0"/>
                <a:ea typeface="Times New Roman" pitchFamily="-111" charset="0"/>
                <a:cs typeface="Arial"/>
              </a:rPr>
              <a:t>uka</a:t>
            </a:r>
            <a:r>
              <a:rPr lang="en-US" sz="3600" b="1" i="1" dirty="0" smtClean="0">
                <a:solidFill>
                  <a:srgbClr val="FFFFFF"/>
                </a:solidFill>
                <a:latin typeface="AA Amali" pitchFamily="2" charset="0"/>
                <a:ea typeface="Times New Roman" pitchFamily="-111" charset="0"/>
                <a:cs typeface="Arial"/>
              </a:rPr>
              <a:t> u </a:t>
            </a:r>
            <a:r>
              <a:rPr lang="en-US" sz="3600" b="1" i="1" dirty="0" err="1" smtClean="0">
                <a:solidFill>
                  <a:srgbClr val="FFFFFF"/>
                </a:solidFill>
                <a:latin typeface="AA Amali" pitchFamily="2" charset="0"/>
                <a:ea typeface="Times New Roman" pitchFamily="-111" charset="0"/>
                <a:cs typeface="Arial"/>
              </a:rPr>
              <a:t>Tmamq</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lrk</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msKsi</a:t>
            </a:r>
            <a:r>
              <a:rPr lang="en-US" sz="3600" b="1" i="1" dirty="0" smtClean="0">
                <a:solidFill>
                  <a:srgbClr val="FFFFFF"/>
                </a:solidFill>
                <a:latin typeface="AA Amali" pitchFamily="2" charset="0"/>
                <a:ea typeface="Times New Roman" pitchFamily="-111" charset="0"/>
                <a:cs typeface="Arial"/>
              </a:rPr>
              <a:t> we;=t </a:t>
            </a:r>
            <a:r>
              <a:rPr lang="en-US" sz="3600" b="1" i="1" dirty="0" err="1" smtClean="0">
                <a:solidFill>
                  <a:srgbClr val="FFFFFF"/>
                </a:solidFill>
                <a:latin typeface="AA Amali" pitchFamily="2" charset="0"/>
                <a:ea typeface="Times New Roman" pitchFamily="-111" charset="0"/>
                <a:cs typeface="Arial"/>
              </a:rPr>
              <a:t>fkdjq</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fial</a:t>
            </a:r>
            <a:r>
              <a:rPr lang="en-US" sz="3600" b="1" i="1" dirty="0" smtClean="0">
                <a:solidFill>
                  <a:srgbClr val="FFFFFF"/>
                </a:solidFill>
                <a:latin typeface="AA Amali" pitchFamily="2" charset="0"/>
                <a:ea typeface="Times New Roman" pitchFamily="-111" charset="0"/>
                <a:cs typeface="Arial"/>
              </a:rPr>
              <a:t>'</a:t>
            </a:r>
            <a:endParaRPr lang="en-US" sz="3600" b="1" i="1" dirty="0">
              <a:solidFill>
                <a:srgbClr val="FFFFFF"/>
              </a:solidFill>
              <a:latin typeface="AA Amali" pitchFamily="2" charset="0"/>
              <a:ea typeface="Times New Roman" pitchFamily="-111" charset="0"/>
              <a:cs typeface="Arial"/>
            </a:endParaRPr>
          </a:p>
        </p:txBody>
      </p:sp>
      <p:sp>
        <p:nvSpPr>
          <p:cNvPr id="165894" name="Rectangle 6"/>
          <p:cNvSpPr>
            <a:spLocks noGrp="1" noChangeArrowheads="1"/>
          </p:cNvSpPr>
          <p:nvPr>
            <p:ph type="title" idx="4294967295"/>
          </p:nvPr>
        </p:nvSpPr>
        <p:spPr>
          <a:xfrm>
            <a:off x="0" y="609600"/>
            <a:ext cx="8991600" cy="708025"/>
          </a:xfrm>
          <a:effectLst>
            <a:outerShdw blurRad="63500" dist="35921" dir="2700000" algn="ctr" rotWithShape="0">
              <a:schemeClr val="tx2">
                <a:alpha val="74997"/>
              </a:schemeClr>
            </a:outerShdw>
          </a:effectLst>
        </p:spPr>
        <p:txBody>
          <a:bodyPr anchor="t">
            <a:spAutoFit/>
          </a:bodyPr>
          <a:lstStyle/>
          <a:p>
            <a:pPr eaLnBrk="1" hangingPunct="1">
              <a:spcBef>
                <a:spcPct val="50000"/>
              </a:spcBef>
            </a:pPr>
            <a:r>
              <a:rPr lang="en-US" altLang="en-US" sz="4000" b="1" u="sng" dirty="0" smtClean="0">
                <a:solidFill>
                  <a:schemeClr val="bg1"/>
                </a:solidFill>
                <a:latin typeface="AA Amali" pitchFamily="2" charset="0"/>
              </a:rPr>
              <a:t>;j </a:t>
            </a:r>
            <a:r>
              <a:rPr lang="en-US" altLang="en-US" sz="4000" b="1" u="sng" dirty="0">
                <a:solidFill>
                  <a:schemeClr val="bg1"/>
                </a:solidFill>
                <a:latin typeface="AA Amali" pitchFamily="2" charset="0"/>
              </a:rPr>
              <a:t>≥</a:t>
            </a:r>
            <a:r>
              <a:rPr lang="en-US" altLang="en-US" sz="4000" b="1" u="sng" dirty="0" err="1" smtClean="0">
                <a:solidFill>
                  <a:schemeClr val="bg1"/>
                </a:solidFill>
                <a:latin typeface="AA Amali" pitchFamily="2" charset="0"/>
              </a:rPr>
              <a:t>rg;a</a:t>
            </a:r>
            <a:r>
              <a:rPr lang="en-US" altLang="en-US" sz="4000" b="1" u="sng" dirty="0" smtClean="0">
                <a:solidFill>
                  <a:schemeClr val="bg1"/>
                </a:solidFill>
                <a:latin typeface="AA Amali" pitchFamily="2" charset="0"/>
              </a:rPr>
              <a:t> </a:t>
            </a:r>
            <a:r>
              <a:rPr lang="en-US" altLang="en-US" sz="4000" b="1" u="sng" dirty="0" err="1" smtClean="0">
                <a:solidFill>
                  <a:schemeClr val="bg1"/>
                </a:solidFill>
                <a:latin typeface="AA Amali" pitchFamily="2" charset="0"/>
              </a:rPr>
              <a:t>jkaos</a:t>
            </a:r>
            <a:r>
              <a:rPr lang="en-US" altLang="en-US" sz="4000" b="1" u="sng" dirty="0" smtClean="0">
                <a:solidFill>
                  <a:schemeClr val="bg1"/>
                </a:solidFill>
                <a:latin typeface="AA Amali" pitchFamily="2" charset="0"/>
              </a:rPr>
              <a:t> </a:t>
            </a:r>
            <a:r>
              <a:rPr lang="en-US" altLang="en-US" sz="4000" b="1" u="sng" dirty="0" err="1" smtClean="0">
                <a:solidFill>
                  <a:schemeClr val="bg1"/>
                </a:solidFill>
                <a:latin typeface="AA Amali" pitchFamily="2" charset="0"/>
              </a:rPr>
              <a:t>f.</a:t>
            </a:r>
            <a:r>
              <a:rPr lang="en-US" altLang="en-US" sz="4000" b="1" u="sng" dirty="0" err="1" smtClean="0">
                <a:solidFill>
                  <a:schemeClr val="bg1"/>
                </a:solidFill>
                <a:latin typeface="AA Amali"/>
              </a:rPr>
              <a:t>ù</a:t>
            </a:r>
            <a:r>
              <a:rPr lang="en-US" altLang="en-US" sz="4000" b="1" u="sng" dirty="0" err="1" smtClean="0">
                <a:solidFill>
                  <a:schemeClr val="bg1"/>
                </a:solidFill>
                <a:latin typeface="AA Amali" pitchFamily="2" charset="0"/>
              </a:rPr>
              <a:t>ula</a:t>
            </a:r>
            <a:r>
              <a:rPr lang="en-US" altLang="en-US" sz="4000" b="1" u="sng" dirty="0" smtClean="0">
                <a:solidFill>
                  <a:schemeClr val="bg1"/>
                </a:solidFill>
                <a:latin typeface="AA Amali" pitchFamily="2" charset="0"/>
              </a:rPr>
              <a:t> </a:t>
            </a:r>
            <a:r>
              <a:rPr lang="en-US" altLang="en-US" sz="4000" b="1" u="sng" dirty="0" err="1" smtClean="0">
                <a:solidFill>
                  <a:schemeClr val="bg1"/>
                </a:solidFill>
                <a:latin typeface="AA Amali" pitchFamily="2" charset="0"/>
              </a:rPr>
              <a:t>wjYHh</a:t>
            </a:r>
            <a:r>
              <a:rPr lang="en-US" altLang="en-US" sz="4000" b="1" u="sng" dirty="0" smtClean="0">
                <a:solidFill>
                  <a:schemeClr val="bg1"/>
                </a:solidFill>
                <a:latin typeface="AA Amali" pitchFamily="2" charset="0"/>
              </a:rPr>
              <a:t> </a:t>
            </a:r>
            <a:r>
              <a:rPr lang="en-US" altLang="en-US" sz="4000" b="1" u="sng" dirty="0" err="1" smtClean="0">
                <a:solidFill>
                  <a:schemeClr val="bg1"/>
                </a:solidFill>
                <a:latin typeface="AA Amali" pitchFamily="2" charset="0"/>
              </a:rPr>
              <a:t>ke</a:t>
            </a:r>
            <a:r>
              <a:rPr lang="en-US" altLang="en-US" sz="4000" b="1" u="sng" dirty="0" smtClean="0">
                <a:solidFill>
                  <a:schemeClr val="bg1"/>
                </a:solidFill>
                <a:latin typeface="AA Amali" pitchFamily="2" charset="0"/>
              </a:rPr>
              <a:t>;</a:t>
            </a:r>
            <a:endParaRPr lang="en-US" altLang="en-US" sz="3600" b="1" dirty="0" smtClean="0">
              <a:solidFill>
                <a:schemeClr val="bg1"/>
              </a:solidFill>
              <a:latin typeface="AA Amali" pitchFamily="2"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324860190"/>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43" name="Rectangle 2"/>
          <p:cNvSpPr txBox="1">
            <a:spLocks noChangeArrowheads="1"/>
          </p:cNvSpPr>
          <p:nvPr/>
        </p:nvSpPr>
        <p:spPr bwMode="auto">
          <a:xfrm>
            <a:off x="23813" y="1"/>
            <a:ext cx="2590800" cy="4495800"/>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b="1" dirty="0" smtClean="0">
              <a:solidFill>
                <a:srgbClr val="FFFF00"/>
              </a:solidFill>
              <a:latin typeface="AMILA" pitchFamily="2" charset="0"/>
            </a:endParaRPr>
          </a:p>
          <a:p>
            <a:pPr algn="ctr" eaLnBrk="1" hangingPunct="1"/>
            <a:endParaRPr lang="en-US" altLang="en-US" b="1" dirty="0" smtClean="0">
              <a:solidFill>
                <a:srgbClr val="FFFF00"/>
              </a:solidFill>
              <a:latin typeface="AMILA" pitchFamily="2" charset="0"/>
            </a:endParaRPr>
          </a:p>
          <a:p>
            <a:pPr algn="ctr" eaLnBrk="1" hangingPunct="1"/>
            <a:r>
              <a:rPr lang="en-US" altLang="en-US" b="1" dirty="0" err="1" smtClean="0">
                <a:solidFill>
                  <a:srgbClr val="FFFF00"/>
                </a:solidFill>
                <a:latin typeface="AA Amali" pitchFamily="2" charset="0"/>
              </a:rPr>
              <a:t>kslauhdf</a:t>
            </a:r>
            <a:r>
              <a:rPr lang="en-SG" b="1" dirty="0">
                <a:solidFill>
                  <a:srgbClr val="FFFF00"/>
                </a:solidFill>
                <a:latin typeface="AA Amali" pitchFamily="2" charset="0"/>
                <a:ea typeface="Calibri"/>
                <a:cs typeface="Times New Roman"/>
              </a:rPr>
              <a:t>ï</a:t>
            </a:r>
            <a:r>
              <a:rPr lang="en-US" altLang="en-US" b="1" dirty="0" smtClean="0">
                <a:solidFill>
                  <a:srgbClr val="FFFF00"/>
                </a:solidFill>
                <a:latin typeface="AA Amali" pitchFamily="2" charset="0"/>
              </a:rPr>
              <a:t> rd;%</a:t>
            </a:r>
            <a:r>
              <a:rPr lang="en-US" altLang="en-US" b="1" dirty="0" err="1" smtClean="0">
                <a:solidFill>
                  <a:srgbClr val="FFFF00"/>
                </a:solidFill>
                <a:latin typeface="AA Amali" pitchFamily="2" charset="0"/>
              </a:rPr>
              <a:t>Sh</a:t>
            </a:r>
            <a:endParaRPr lang="en-US" altLang="en-US" b="1" dirty="0">
              <a:solidFill>
                <a:srgbClr val="FFFF00"/>
              </a:solidFill>
              <a:effectLst>
                <a:outerShdw blurRad="38100" dist="38100" dir="2700000" algn="tl">
                  <a:srgbClr val="000000"/>
                </a:outerShdw>
              </a:effectLst>
              <a:latin typeface="AA Amali" pitchFamily="2" charset="0"/>
            </a:endParaRPr>
          </a:p>
          <a:p>
            <a:pPr>
              <a:lnSpc>
                <a:spcPct val="115000"/>
              </a:lnSpc>
              <a:spcAft>
                <a:spcPts val="1000"/>
              </a:spcAft>
            </a:pPr>
            <a:r>
              <a:rPr lang="en-SG" b="1" dirty="0" err="1" smtClean="0">
                <a:solidFill>
                  <a:schemeClr val="bg1"/>
                </a:solidFill>
                <a:latin typeface="AA Amali" pitchFamily="2" charset="0"/>
                <a:ea typeface="Calibri"/>
                <a:cs typeface="Times New Roman"/>
              </a:rPr>
              <a:t>iajdñkajykafia</a:t>
            </a:r>
            <a:r>
              <a:rPr lang="en-SG" b="1" dirty="0" smtClean="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ñir</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foaYfhaoS</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fudafiia</a:t>
            </a:r>
            <a:r>
              <a:rPr lang="en-SG" b="1" dirty="0">
                <a:solidFill>
                  <a:schemeClr val="bg1"/>
                </a:solidFill>
                <a:latin typeface="AA Amali" pitchFamily="2" charset="0"/>
                <a:ea typeface="Calibri"/>
                <a:cs typeface="Times New Roman"/>
              </a:rPr>
              <a:t> iy </a:t>
            </a:r>
            <a:r>
              <a:rPr lang="en-SG" b="1" dirty="0" err="1">
                <a:solidFill>
                  <a:schemeClr val="bg1"/>
                </a:solidFill>
                <a:latin typeface="AA Amali" pitchFamily="2" charset="0"/>
                <a:ea typeface="Calibri"/>
                <a:cs typeface="Times New Roman"/>
              </a:rPr>
              <a:t>wdfrdkag</a:t>
            </a:r>
            <a:r>
              <a:rPr lang="en-SG" b="1" dirty="0">
                <a:solidFill>
                  <a:schemeClr val="bg1"/>
                </a:solidFill>
                <a:latin typeface="AA Amali" pitchFamily="2" charset="0"/>
                <a:ea typeface="Calibri"/>
                <a:cs typeface="Times New Roman"/>
              </a:rPr>
              <a:t> </a:t>
            </a:r>
            <a:r>
              <a:rPr lang="en-SG" b="1" dirty="0" smtClean="0">
                <a:solidFill>
                  <a:schemeClr val="bg1"/>
                </a:solidFill>
                <a:latin typeface="AA Amali" pitchFamily="2" charset="0"/>
                <a:ea typeface="Calibri"/>
                <a:cs typeface="Times New Roman"/>
              </a:rPr>
              <a:t>l:dfldg( </a:t>
            </a:r>
            <a:r>
              <a:rPr lang="en-SG" b="1" dirty="0" err="1" smtClean="0">
                <a:solidFill>
                  <a:schemeClr val="bg1"/>
                </a:solidFill>
                <a:latin typeface="AA Amali" pitchFamily="2" charset="0"/>
                <a:ea typeface="Calibri"/>
                <a:cs typeface="Times New Roman"/>
              </a:rPr>
              <a:t>fï</a:t>
            </a:r>
            <a:r>
              <a:rPr lang="en-SG" b="1" dirty="0" smtClean="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udih</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kqU,dg</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udij</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mgka.ekau</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jkafkah</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tal</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kqU,dg</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wjqreoafoa</a:t>
            </a:r>
            <a:r>
              <a:rPr lang="en-SG" b="1" dirty="0">
                <a:solidFill>
                  <a:schemeClr val="bg1"/>
                </a:solidFill>
                <a:latin typeface="AA Amali" pitchFamily="2" charset="0"/>
                <a:ea typeface="Calibri"/>
                <a:cs typeface="Times New Roman"/>
              </a:rPr>
              <a:t> m&lt;</a:t>
            </a:r>
            <a:r>
              <a:rPr lang="en-SG" b="1" dirty="0" err="1">
                <a:solidFill>
                  <a:schemeClr val="bg1"/>
                </a:solidFill>
                <a:latin typeface="AA Amali" pitchFamily="2" charset="0"/>
                <a:ea typeface="Calibri"/>
                <a:cs typeface="Times New Roman"/>
              </a:rPr>
              <a:t>uqfjks</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udih</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jkafkah</a:t>
            </a:r>
            <a:r>
              <a:rPr lang="en-SG" b="1" dirty="0">
                <a:solidFill>
                  <a:schemeClr val="bg1"/>
                </a:solidFill>
                <a:latin typeface="AA Amali" pitchFamily="2" charset="0"/>
                <a:ea typeface="Calibri"/>
                <a:cs typeface="Times New Roman"/>
              </a:rPr>
              <a:t>' </a:t>
            </a:r>
          </a:p>
          <a:p>
            <a:pPr>
              <a:lnSpc>
                <a:spcPct val="115000"/>
              </a:lnSpc>
              <a:spcAft>
                <a:spcPts val="1000"/>
              </a:spcAft>
            </a:pPr>
            <a:r>
              <a:rPr lang="en-SG" b="1" dirty="0" err="1" smtClean="0">
                <a:solidFill>
                  <a:schemeClr val="bg1"/>
                </a:solidFill>
                <a:latin typeface="AA Amali" pitchFamily="2" charset="0"/>
                <a:ea typeface="Calibri"/>
                <a:cs typeface="Times New Roman"/>
              </a:rPr>
              <a:t>kslauhdu</a:t>
            </a:r>
            <a:r>
              <a:rPr lang="en-SG" b="1" dirty="0" smtClean="0">
                <a:solidFill>
                  <a:schemeClr val="bg1"/>
                </a:solidFill>
                <a:latin typeface="AA Amali" pitchFamily="2" charset="0"/>
                <a:ea typeface="Calibri"/>
                <a:cs typeface="Times New Roman"/>
              </a:rPr>
              <a:t> 12(1-2</a:t>
            </a:r>
            <a:endParaRPr lang="en-SG" b="1" dirty="0">
              <a:solidFill>
                <a:schemeClr val="bg1"/>
              </a:solidFill>
              <a:latin typeface="AMILA" pitchFamily="2" charset="0"/>
              <a:ea typeface="Calibri"/>
              <a:cs typeface="Times New Roman"/>
            </a:endParaRPr>
          </a:p>
          <a:p>
            <a:pPr>
              <a:lnSpc>
                <a:spcPct val="115000"/>
              </a:lnSpc>
              <a:spcAft>
                <a:spcPts val="1000"/>
              </a:spcAft>
            </a:pPr>
            <a:r>
              <a:rPr lang="en-SG" dirty="0" smtClean="0">
                <a:solidFill>
                  <a:schemeClr val="bg1"/>
                </a:solidFill>
                <a:latin typeface="AA Amali"/>
                <a:ea typeface="Calibri"/>
                <a:cs typeface="Times New Roman"/>
              </a:rPr>
              <a:t>' </a:t>
            </a:r>
            <a:endParaRPr lang="en-SG" dirty="0">
              <a:solidFill>
                <a:schemeClr val="bg1"/>
              </a:solidFill>
              <a:effectLst/>
              <a:latin typeface="AA Amali" pitchFamily="2" charset="0"/>
              <a:ea typeface="Calibri"/>
              <a:cs typeface="Times New Roman"/>
            </a:endParaRPr>
          </a:p>
        </p:txBody>
      </p:sp>
      <p:sp>
        <p:nvSpPr>
          <p:cNvPr id="4" name="Title 3"/>
          <p:cNvSpPr>
            <a:spLocks noGrp="1"/>
          </p:cNvSpPr>
          <p:nvPr>
            <p:ph type="title"/>
          </p:nvPr>
        </p:nvSpPr>
        <p:spPr>
          <a:xfrm>
            <a:off x="3203575" y="2781300"/>
            <a:ext cx="3048000" cy="1409700"/>
          </a:xfrm>
        </p:spPr>
        <p:txBody>
          <a:bodyPr/>
          <a:lstStyle/>
          <a:p>
            <a:pPr>
              <a:lnSpc>
                <a:spcPct val="115000"/>
              </a:lnSpc>
              <a:spcAft>
                <a:spcPts val="1000"/>
              </a:spcAft>
            </a:pPr>
            <a:r>
              <a:rPr lang="en-SG" sz="3600" dirty="0" err="1">
                <a:solidFill>
                  <a:schemeClr val="bg1"/>
                </a:solidFill>
                <a:latin typeface="AA Amali" pitchFamily="2" charset="0"/>
                <a:ea typeface="Calibri"/>
                <a:cs typeface="Times New Roman"/>
              </a:rPr>
              <a:t>fyfn%õ</a:t>
            </a:r>
            <a:r>
              <a:rPr lang="en-SG" sz="3600" dirty="0">
                <a:solidFill>
                  <a:schemeClr val="bg1"/>
                </a:solidFill>
                <a:latin typeface="AA Amali" pitchFamily="2" charset="0"/>
                <a:ea typeface="Calibri"/>
                <a:cs typeface="Times New Roman"/>
              </a:rPr>
              <a:t> </a:t>
            </a:r>
            <a:r>
              <a:rPr lang="en-SG" sz="3600" dirty="0" err="1">
                <a:solidFill>
                  <a:schemeClr val="bg1"/>
                </a:solidFill>
                <a:latin typeface="AA Amali" pitchFamily="2" charset="0"/>
                <a:ea typeface="Calibri"/>
                <a:cs typeface="Times New Roman"/>
              </a:rPr>
              <a:t>le,ekavrh</a:t>
            </a:r>
            <a:endParaRPr lang="en-SG" sz="3600" dirty="0">
              <a:solidFill>
                <a:schemeClr val="bg1"/>
              </a:solidFill>
              <a:effectLst/>
              <a:latin typeface="AA Amali" pitchFamily="2" charset="0"/>
              <a:ea typeface="Calibri"/>
              <a:cs typeface="Times New Roman"/>
            </a:endParaRPr>
          </a:p>
        </p:txBody>
      </p:sp>
      <p:sp>
        <p:nvSpPr>
          <p:cNvPr id="55" name="Title 3"/>
          <p:cNvSpPr txBox="1">
            <a:spLocks/>
          </p:cNvSpPr>
          <p:nvPr/>
        </p:nvSpPr>
        <p:spPr bwMode="auto">
          <a:xfrm rot="1487614">
            <a:off x="1985723" y="6022244"/>
            <a:ext cx="17907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SG" b="1" dirty="0">
                <a:solidFill>
                  <a:schemeClr val="bg1"/>
                </a:solidFill>
                <a:effectLst>
                  <a:outerShdw blurRad="38100" dist="38100" dir="2700000" algn="tl">
                    <a:srgbClr val="000000">
                      <a:alpha val="43137"/>
                    </a:srgbClr>
                  </a:outerShdw>
                </a:effectLst>
                <a:latin typeface="AA Amali" pitchFamily="2" charset="0"/>
                <a:ea typeface="Calibri"/>
                <a:cs typeface="Times New Roman"/>
              </a:rPr>
              <a:t>i</a:t>
            </a:r>
            <a:r>
              <a:rPr lang="en-SG" b="1" dirty="0" smtClean="0">
                <a:solidFill>
                  <a:schemeClr val="bg1"/>
                </a:solidFill>
                <a:effectLst>
                  <a:outerShdw blurRad="38100" dist="38100" dir="2700000" algn="tl">
                    <a:srgbClr val="000000">
                      <a:alpha val="43137"/>
                    </a:srgbClr>
                  </a:outerShdw>
                </a:effectLst>
                <a:latin typeface="AA Amali" pitchFamily="2" charset="0"/>
                <a:ea typeface="Calibri"/>
                <a:cs typeface="Times New Roman"/>
              </a:rPr>
              <a:t>ema;eï¾</a:t>
            </a:r>
          </a:p>
          <a:p>
            <a:pPr algn="ctr"/>
            <a:r>
              <a:rPr lang="en-SG" altLang="en-US" b="1" dirty="0" smtClean="0">
                <a:solidFill>
                  <a:schemeClr val="bg1"/>
                </a:solidFill>
                <a:effectLst>
                  <a:outerShdw blurRad="38100" dist="38100" dir="2700000" algn="tl">
                    <a:srgbClr val="000000">
                      <a:alpha val="43137"/>
                    </a:srgbClr>
                  </a:outerShdw>
                </a:effectLst>
                <a:latin typeface="AA Amali" pitchFamily="2" charset="0"/>
                <a:cs typeface="Times New Roman"/>
              </a:rPr>
              <a:t>Tlaf;daïn¾</a:t>
            </a:r>
            <a:endParaRPr lang="en-US" altLang="en-US" b="1" dirty="0">
              <a:solidFill>
                <a:schemeClr val="bg1"/>
              </a:solidFill>
              <a:effectLst>
                <a:outerShdw blurRad="38100" dist="38100" dir="2700000" algn="tl">
                  <a:srgbClr val="000000">
                    <a:alpha val="43137"/>
                  </a:srgbClr>
                </a:outerShdw>
              </a:effectLst>
              <a:latin typeface="AA Amali" pitchFamily="2" charset="0"/>
            </a:endParaRPr>
          </a:p>
        </p:txBody>
      </p:sp>
      <p:grpSp>
        <p:nvGrpSpPr>
          <p:cNvPr id="9" name="Group 8"/>
          <p:cNvGrpSpPr/>
          <p:nvPr/>
        </p:nvGrpSpPr>
        <p:grpSpPr>
          <a:xfrm>
            <a:off x="3746717" y="1020506"/>
            <a:ext cx="3094669" cy="2039938"/>
            <a:chOff x="3746717" y="1020506"/>
            <a:chExt cx="3094669" cy="2039938"/>
          </a:xfrm>
        </p:grpSpPr>
        <p:grpSp>
          <p:nvGrpSpPr>
            <p:cNvPr id="3" name="Group 2"/>
            <p:cNvGrpSpPr>
              <a:grpSpLocks/>
            </p:cNvGrpSpPr>
            <p:nvPr/>
          </p:nvGrpSpPr>
          <p:grpSpPr bwMode="auto">
            <a:xfrm>
              <a:off x="3746717" y="1020506"/>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sz="2800" b="1" dirty="0">
                  <a:solidFill>
                    <a:schemeClr val="bg1"/>
                  </a:solidFill>
                  <a:effectLst>
                    <a:outerShdw blurRad="38100" dist="38100" dir="2700000" algn="tl">
                      <a:srgbClr val="808080"/>
                    </a:outerShdw>
                  </a:effectLst>
                  <a:latin typeface="Times New Roman" pitchFamily="18" charset="0"/>
                </a:endParaRPr>
              </a:p>
            </p:txBody>
          </p:sp>
        </p:grpSp>
        <p:sp>
          <p:nvSpPr>
            <p:cNvPr id="6" name="Rectangle 5"/>
            <p:cNvSpPr/>
            <p:nvPr/>
          </p:nvSpPr>
          <p:spPr>
            <a:xfrm>
              <a:off x="3817051" y="1653177"/>
              <a:ext cx="3024335" cy="941796"/>
            </a:xfrm>
            <a:prstGeom prst="rect">
              <a:avLst/>
            </a:prstGeom>
          </p:spPr>
          <p:txBody>
            <a:bodyPr wrap="square">
              <a:spAutoFit/>
            </a:bodyPr>
            <a:lstStyle/>
            <a:p>
              <a:pPr>
                <a:lnSpc>
                  <a:spcPct val="115000"/>
                </a:lnSpc>
                <a:spcAft>
                  <a:spcPts val="1000"/>
                </a:spcAft>
              </a:pPr>
              <a:r>
                <a:rPr lang="en-SG" sz="2400" b="1" dirty="0" err="1">
                  <a:solidFill>
                    <a:schemeClr val="bg1"/>
                  </a:solidFill>
                  <a:latin typeface="AA Amali" pitchFamily="2" charset="0"/>
                  <a:ea typeface="Calibri"/>
                  <a:cs typeface="Times New Roman"/>
                </a:rPr>
                <a:t>mQckSh</a:t>
              </a:r>
              <a:r>
                <a:rPr lang="en-SG" sz="2400" b="1" dirty="0">
                  <a:solidFill>
                    <a:schemeClr val="bg1"/>
                  </a:solidFill>
                  <a:latin typeface="AA Amali" pitchFamily="2" charset="0"/>
                  <a:ea typeface="Calibri"/>
                  <a:cs typeface="Times New Roman"/>
                </a:rPr>
                <a:t> </a:t>
              </a:r>
              <a:r>
                <a:rPr lang="en-SG" sz="2400" b="1" dirty="0" err="1">
                  <a:solidFill>
                    <a:schemeClr val="bg1"/>
                  </a:solidFill>
                  <a:latin typeface="AA Amali" pitchFamily="2" charset="0"/>
                  <a:ea typeface="Calibri"/>
                  <a:cs typeface="Times New Roman"/>
                </a:rPr>
                <a:t>le,ekavrfha</a:t>
              </a:r>
              <a:r>
                <a:rPr lang="en-SG" sz="2400" b="1" dirty="0">
                  <a:solidFill>
                    <a:schemeClr val="bg1"/>
                  </a:solidFill>
                  <a:latin typeface="AA Amali" pitchFamily="2" charset="0"/>
                  <a:ea typeface="Calibri"/>
                  <a:cs typeface="Times New Roman"/>
                </a:rPr>
                <a:t> </a:t>
              </a:r>
              <a:r>
                <a:rPr lang="en-SG" sz="2400" b="1" dirty="0" err="1">
                  <a:solidFill>
                    <a:schemeClr val="bg1"/>
                  </a:solidFill>
                  <a:latin typeface="AA Amali" pitchFamily="2" charset="0"/>
                  <a:ea typeface="Calibri"/>
                  <a:cs typeface="Times New Roman"/>
                </a:rPr>
                <a:t>wdrïNh</a:t>
              </a:r>
              <a:endParaRPr lang="en-SG" sz="2400" b="1" dirty="0">
                <a:solidFill>
                  <a:schemeClr val="bg1"/>
                </a:solidFill>
                <a:effectLst/>
                <a:latin typeface="AA Amali" pitchFamily="2" charset="0"/>
                <a:ea typeface="Calibri"/>
                <a:cs typeface="Times New Roman"/>
              </a:endParaRPr>
            </a:p>
          </p:txBody>
        </p:sp>
      </p:grpSp>
      <p:grpSp>
        <p:nvGrpSpPr>
          <p:cNvPr id="8" name="Group 7"/>
          <p:cNvGrpSpPr/>
          <p:nvPr/>
        </p:nvGrpSpPr>
        <p:grpSpPr>
          <a:xfrm>
            <a:off x="2636838" y="4076700"/>
            <a:ext cx="3154362" cy="1944688"/>
            <a:chOff x="2636838" y="4076700"/>
            <a:chExt cx="3154362" cy="1944688"/>
          </a:xfrm>
        </p:grpSpPr>
        <p:grpSp>
          <p:nvGrpSpPr>
            <p:cNvPr id="5" name="Group 4"/>
            <p:cNvGrpSpPr>
              <a:grpSpLocks/>
            </p:cNvGrpSpPr>
            <p:nvPr/>
          </p:nvGrpSpPr>
          <p:grpSpPr bwMode="auto">
            <a:xfrm>
              <a:off x="26368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sz="2800" b="1" dirty="0">
                  <a:solidFill>
                    <a:schemeClr val="bg1"/>
                  </a:solidFill>
                  <a:effectLst>
                    <a:outerShdw blurRad="38100" dist="38100" dir="2700000" algn="tl">
                      <a:srgbClr val="808080"/>
                    </a:outerShdw>
                  </a:effectLst>
                  <a:latin typeface="Times New Roman" pitchFamily="18" charset="0"/>
                </a:endParaRPr>
              </a:p>
            </p:txBody>
          </p:sp>
        </p:grpSp>
        <p:sp>
          <p:nvSpPr>
            <p:cNvPr id="7" name="Rectangle 6"/>
            <p:cNvSpPr/>
            <p:nvPr/>
          </p:nvSpPr>
          <p:spPr>
            <a:xfrm>
              <a:off x="2743199" y="4402615"/>
              <a:ext cx="3048001" cy="1388585"/>
            </a:xfrm>
            <a:prstGeom prst="rect">
              <a:avLst/>
            </a:prstGeom>
          </p:spPr>
          <p:txBody>
            <a:bodyPr wrap="square">
              <a:spAutoFit/>
            </a:bodyPr>
            <a:lstStyle/>
            <a:p>
              <a:pPr lvl="0">
                <a:lnSpc>
                  <a:spcPct val="115000"/>
                </a:lnSpc>
                <a:spcAft>
                  <a:spcPts val="1000"/>
                </a:spcAft>
              </a:pPr>
              <a:r>
                <a:rPr lang="en-SG" sz="2400" b="1" dirty="0" err="1">
                  <a:solidFill>
                    <a:schemeClr val="bg1"/>
                  </a:solidFill>
                  <a:latin typeface="AA Amali" pitchFamily="2" charset="0"/>
                  <a:ea typeface="Calibri"/>
                  <a:cs typeface="Times New Roman"/>
                </a:rPr>
                <a:t>wdpdr</a:t>
              </a:r>
              <a:r>
                <a:rPr lang="en-SG" sz="2400" b="1" dirty="0">
                  <a:solidFill>
                    <a:schemeClr val="bg1"/>
                  </a:solidFill>
                  <a:latin typeface="AA Amali" pitchFamily="2" charset="0"/>
                  <a:ea typeface="Calibri"/>
                  <a:cs typeface="Times New Roman"/>
                </a:rPr>
                <a:t> </a:t>
              </a:r>
              <a:r>
                <a:rPr lang="en-SG" sz="2400" b="1" dirty="0" err="1" smtClean="0">
                  <a:solidFill>
                    <a:schemeClr val="bg1"/>
                  </a:solidFill>
                  <a:latin typeface="AA Amali" pitchFamily="2" charset="0"/>
                  <a:ea typeface="Calibri"/>
                  <a:cs typeface="Times New Roman"/>
                </a:rPr>
                <a:t>iïmkak</a:t>
              </a:r>
              <a:r>
                <a:rPr lang="en-SG" sz="2400" b="1" dirty="0" smtClean="0">
                  <a:solidFill>
                    <a:schemeClr val="bg1"/>
                  </a:solidFill>
                  <a:latin typeface="AA Amali" pitchFamily="2" charset="0"/>
                  <a:ea typeface="Calibri"/>
                  <a:cs typeface="Times New Roman"/>
                </a:rPr>
                <a:t> </a:t>
              </a:r>
              <a:r>
                <a:rPr lang="en-SG" sz="2400" b="1" dirty="0" err="1" smtClean="0">
                  <a:solidFill>
                    <a:srgbClr val="FFFFFF"/>
                  </a:solidFill>
                  <a:latin typeface="AA Amali" pitchFamily="2" charset="0"/>
                  <a:ea typeface="Calibri"/>
                  <a:cs typeface="Times New Roman"/>
                </a:rPr>
                <a:t>le,ekavrfha</a:t>
              </a:r>
              <a:r>
                <a:rPr lang="en-SG" sz="2400" b="1" dirty="0" smtClean="0">
                  <a:solidFill>
                    <a:srgbClr val="FFFFFF"/>
                  </a:solidFill>
                  <a:latin typeface="AA Amali" pitchFamily="2" charset="0"/>
                  <a:ea typeface="Calibri"/>
                  <a:cs typeface="Times New Roman"/>
                </a:rPr>
                <a:t> </a:t>
              </a:r>
              <a:r>
                <a:rPr lang="en-SG" sz="2400" b="1" dirty="0" err="1">
                  <a:solidFill>
                    <a:srgbClr val="FFFFFF"/>
                  </a:solidFill>
                  <a:latin typeface="AA Amali" pitchFamily="2" charset="0"/>
                  <a:ea typeface="Calibri"/>
                  <a:cs typeface="Times New Roman"/>
                </a:rPr>
                <a:t>wdrïNh</a:t>
              </a:r>
              <a:endParaRPr lang="en-SG" sz="2400" b="1" dirty="0">
                <a:solidFill>
                  <a:srgbClr val="FFFFFF"/>
                </a:solidFill>
                <a:latin typeface="AA Amali" pitchFamily="2" charset="0"/>
                <a:ea typeface="Calibri"/>
                <a:cs typeface="Times New Roman"/>
              </a:endParaRPr>
            </a:p>
            <a:p>
              <a:pPr>
                <a:lnSpc>
                  <a:spcPct val="115000"/>
                </a:lnSpc>
                <a:spcAft>
                  <a:spcPts val="1000"/>
                </a:spcAft>
              </a:pPr>
              <a:endParaRPr lang="en-SG" dirty="0">
                <a:effectLst/>
                <a:latin typeface="Calibri"/>
                <a:ea typeface="Calibri"/>
                <a:cs typeface="Times New Roman"/>
              </a:endParaRPr>
            </a:p>
          </p:txBody>
        </p:sp>
      </p:grpSp>
      <p:sp>
        <p:nvSpPr>
          <p:cNvPr id="2" name="Rectangle 1"/>
          <p:cNvSpPr/>
          <p:nvPr/>
        </p:nvSpPr>
        <p:spPr>
          <a:xfrm>
            <a:off x="6516216" y="1283845"/>
            <a:ext cx="803425" cy="369332"/>
          </a:xfrm>
          <a:prstGeom prst="rect">
            <a:avLst/>
          </a:prstGeom>
        </p:spPr>
        <p:txBody>
          <a:bodyPr wrap="none">
            <a:spAutoFit/>
          </a:bodyPr>
          <a:lstStyle/>
          <a:p>
            <a:r>
              <a:rPr lang="en-SG" b="1" dirty="0">
                <a:solidFill>
                  <a:schemeClr val="bg1"/>
                </a:solidFill>
                <a:latin typeface="AMILA" pitchFamily="2" charset="0"/>
                <a:ea typeface="Calibri"/>
                <a:cs typeface="Times New Roman"/>
              </a:rPr>
              <a:t>2 </a:t>
            </a:r>
            <a:r>
              <a:rPr lang="en-SG" b="1" dirty="0" smtClean="0">
                <a:solidFill>
                  <a:schemeClr val="bg1"/>
                </a:solidFill>
                <a:latin typeface="AA Amali" pitchFamily="2" charset="0"/>
                <a:ea typeface="Calibri"/>
                <a:cs typeface="Times New Roman"/>
              </a:rPr>
              <a:t>bfh¾</a:t>
            </a:r>
            <a:endParaRPr lang="en-SG" b="1" dirty="0">
              <a:solidFill>
                <a:schemeClr val="bg1"/>
              </a:solidFill>
              <a:latin typeface="AMILA" pitchFamily="2"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1" y="21265"/>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smtClean="0">
                <a:solidFill>
                  <a:srgbClr val="FFFFFF"/>
                </a:solidFill>
                <a:latin typeface="AA Amali" pitchFamily="2" charset="0"/>
                <a:ea typeface="Times New Roman" pitchFamily="-111" charset="0"/>
                <a:cs typeface="Arial"/>
              </a:rPr>
              <a:t>fyfnzú</a:t>
            </a:r>
            <a:r>
              <a:rPr lang="en-US" sz="2800" b="1" dirty="0" smtClean="0">
                <a:solidFill>
                  <a:srgbClr val="FFFFFF"/>
                </a:solidFill>
                <a:latin typeface="Arial"/>
                <a:ea typeface="Times New Roman" pitchFamily="-111" charset="0"/>
                <a:cs typeface="Arial"/>
              </a:rPr>
              <a:t> </a:t>
            </a:r>
            <a:r>
              <a:rPr lang="en-US" sz="2800" b="1" dirty="0">
                <a:solidFill>
                  <a:srgbClr val="FFFFFF"/>
                </a:solidFill>
                <a:latin typeface="Arial"/>
                <a:ea typeface="Times New Roman" pitchFamily="-111" charset="0"/>
                <a:cs typeface="Arial"/>
              </a:rPr>
              <a:t>9:26 (NIV)</a:t>
            </a:r>
          </a:p>
        </p:txBody>
      </p:sp>
      <p:sp>
        <p:nvSpPr>
          <p:cNvPr id="166917" name="Text Box 5"/>
          <p:cNvSpPr txBox="1">
            <a:spLocks noChangeArrowheads="1"/>
          </p:cNvSpPr>
          <p:nvPr/>
        </p:nvSpPr>
        <p:spPr bwMode="auto">
          <a:xfrm>
            <a:off x="381000" y="1812925"/>
            <a:ext cx="81534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i="1" dirty="0" err="1" smtClean="0">
                <a:solidFill>
                  <a:srgbClr val="FFFFFF"/>
                </a:solidFill>
                <a:latin typeface="AA Amali" pitchFamily="2" charset="0"/>
                <a:ea typeface="Times New Roman" pitchFamily="-111" charset="0"/>
                <a:cs typeface="Arial"/>
              </a:rPr>
              <a:t>tfia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fkdjqfjkï</a:t>
            </a:r>
            <a:r>
              <a:rPr lang="en-US" sz="3600" b="1" i="1" dirty="0" smtClean="0">
                <a:solidFill>
                  <a:srgbClr val="FFFFFF"/>
                </a:solidFill>
                <a:latin typeface="AA Amali" pitchFamily="2" charset="0"/>
                <a:ea typeface="Times New Roman" pitchFamily="-111" charset="0"/>
                <a:cs typeface="Arial"/>
              </a:rPr>
              <a:t> " </a:t>
            </a:r>
            <a:r>
              <a:rPr lang="en-US" sz="3600" b="1" i="1" dirty="0" err="1" smtClean="0">
                <a:solidFill>
                  <a:srgbClr val="FFFFFF"/>
                </a:solidFill>
                <a:latin typeface="AA Amali" pitchFamily="2" charset="0"/>
                <a:ea typeface="Times New Roman" pitchFamily="-111" charset="0"/>
                <a:cs typeface="Arial"/>
              </a:rPr>
              <a:t>f,dalh</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ueúfï</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mgka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fkdfhla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jr</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Wka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jykafiag</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jo</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f</a:t>
            </a:r>
            <a:r>
              <a:rPr lang="en-US" sz="3600" b="1" i="1" dirty="0" err="1" smtClean="0">
                <a:solidFill>
                  <a:srgbClr val="FFFFFF"/>
                </a:solidFill>
                <a:latin typeface="AA Amali"/>
                <a:ea typeface="Times New Roman" pitchFamily="-111" charset="0"/>
                <a:cs typeface="Arial"/>
              </a:rPr>
              <a:t>õ</a:t>
            </a:r>
            <a:r>
              <a:rPr lang="en-US" sz="3600" b="1" i="1" dirty="0" err="1" smtClean="0">
                <a:solidFill>
                  <a:srgbClr val="FFFFFF"/>
                </a:solidFill>
                <a:latin typeface="AA Amali" pitchFamily="2" charset="0"/>
                <a:ea typeface="Times New Roman" pitchFamily="-111" charset="0"/>
                <a:cs typeface="Arial"/>
              </a:rPr>
              <a:t>okd</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úosu</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wjYH</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jkq</a:t>
            </a:r>
            <a:r>
              <a:rPr lang="en-US" sz="3600" b="1" i="1" dirty="0" smtClean="0">
                <a:solidFill>
                  <a:srgbClr val="FFFFFF"/>
                </a:solidFill>
                <a:latin typeface="AA Amali" pitchFamily="2" charset="0"/>
                <a:ea typeface="Times New Roman" pitchFamily="-111" charset="0"/>
                <a:cs typeface="Arial"/>
              </a:rPr>
              <a:t> we;' </a:t>
            </a:r>
            <a:r>
              <a:rPr lang="en-US" sz="3600" b="1" i="1" dirty="0" err="1" smtClean="0">
                <a:solidFill>
                  <a:srgbClr val="FFFFFF"/>
                </a:solidFill>
                <a:latin typeface="AA Amali" pitchFamily="2" charset="0"/>
                <a:ea typeface="Times New Roman" pitchFamily="-111" charset="0"/>
                <a:cs typeface="Arial"/>
              </a:rPr>
              <a:t>tfy;a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Wka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jykafia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uka</a:t>
            </a:r>
            <a:r>
              <a:rPr lang="en-US" sz="3600" b="1" i="1" dirty="0" smtClean="0">
                <a:solidFill>
                  <a:srgbClr val="FFFFFF"/>
                </a:solidFill>
                <a:latin typeface="AA Amali" pitchFamily="2" charset="0"/>
                <a:ea typeface="Times New Roman" pitchFamily="-111" charset="0"/>
                <a:cs typeface="Arial"/>
              </a:rPr>
              <a:t> u </a:t>
            </a:r>
            <a:r>
              <a:rPr lang="en-US" sz="3600" b="1" i="1" dirty="0" err="1" smtClean="0">
                <a:solidFill>
                  <a:srgbClr val="FFFFFF"/>
                </a:solidFill>
                <a:latin typeface="AA Amali" pitchFamily="2" charset="0"/>
                <a:ea typeface="Times New Roman" pitchFamily="-111" charset="0"/>
                <a:cs typeface="Arial"/>
              </a:rPr>
              <a:t>mQcd</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lsrsfuka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mdmh</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oqre</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lrk</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msKsi</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fï</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hq.dka;fha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oS</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ioyg</a:t>
            </a:r>
            <a:r>
              <a:rPr lang="en-US" sz="3600" b="1" i="1" dirty="0" smtClean="0">
                <a:solidFill>
                  <a:srgbClr val="FFFFFF"/>
                </a:solidFill>
                <a:latin typeface="AA Amali" pitchFamily="2" charset="0"/>
                <a:ea typeface="Times New Roman" pitchFamily="-111" charset="0"/>
                <a:cs typeface="Arial"/>
              </a:rPr>
              <a:t>  u </a:t>
            </a:r>
            <a:r>
              <a:rPr lang="en-US" sz="3600" b="1" i="1" dirty="0" err="1" smtClean="0">
                <a:solidFill>
                  <a:srgbClr val="FFFFFF"/>
                </a:solidFill>
                <a:latin typeface="AA Amali" pitchFamily="2" charset="0"/>
                <a:ea typeface="Times New Roman" pitchFamily="-111" charset="0"/>
                <a:cs typeface="Arial"/>
              </a:rPr>
              <a:t>tl</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jrla</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mzldY</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jq</a:t>
            </a:r>
            <a:r>
              <a:rPr lang="en-US" sz="3600" b="1" i="1" dirty="0" smtClean="0">
                <a:solidFill>
                  <a:srgbClr val="FFFFFF"/>
                </a:solidFill>
                <a:latin typeface="AA Amali" pitchFamily="2" charset="0"/>
                <a:ea typeface="Times New Roman" pitchFamily="-111" charset="0"/>
                <a:cs typeface="Arial"/>
              </a:rPr>
              <a:t> </a:t>
            </a:r>
            <a:r>
              <a:rPr lang="en-US" sz="3600" b="1" i="1" dirty="0" err="1" smtClean="0">
                <a:solidFill>
                  <a:srgbClr val="FFFFFF"/>
                </a:solidFill>
                <a:latin typeface="AA Amali" pitchFamily="2" charset="0"/>
                <a:ea typeface="Times New Roman" pitchFamily="-111" charset="0"/>
                <a:cs typeface="Arial"/>
              </a:rPr>
              <a:t>fial</a:t>
            </a:r>
            <a:r>
              <a:rPr lang="en-US" sz="3600" b="1" i="1" dirty="0" smtClean="0">
                <a:solidFill>
                  <a:srgbClr val="FFFFFF"/>
                </a:solidFill>
                <a:latin typeface="AMILA" pitchFamily="2" charset="0"/>
                <a:ea typeface="Times New Roman" pitchFamily="-111" charset="0"/>
                <a:cs typeface="Arial"/>
              </a:rPr>
              <a:t>'</a:t>
            </a:r>
            <a:endParaRPr lang="en-US" sz="3600" b="1" i="1" dirty="0">
              <a:solidFill>
                <a:srgbClr val="FFFFFF"/>
              </a:solidFill>
              <a:latin typeface="AMILA" pitchFamily="2" charset="0"/>
              <a:ea typeface="Times New Roman" pitchFamily="-111" charset="0"/>
              <a:cs typeface="Arial"/>
            </a:endParaRPr>
          </a:p>
        </p:txBody>
      </p:sp>
      <p:sp>
        <p:nvSpPr>
          <p:cNvPr id="166918" name="Rectangle 6"/>
          <p:cNvSpPr>
            <a:spLocks noGrp="1" noChangeArrowheads="1"/>
          </p:cNvSpPr>
          <p:nvPr>
            <p:ph type="title" idx="4294967295"/>
          </p:nvPr>
        </p:nvSpPr>
        <p:spPr>
          <a:xfrm>
            <a:off x="-1219200" y="609600"/>
            <a:ext cx="8305800" cy="646113"/>
          </a:xfrm>
          <a:effectLst>
            <a:outerShdw blurRad="63500" dist="38099" dir="2700000" algn="ctr" rotWithShape="0">
              <a:schemeClr val="tx1">
                <a:alpha val="74997"/>
              </a:schemeClr>
            </a:outerShdw>
          </a:effectLst>
        </p:spPr>
        <p:txBody>
          <a:bodyPr wrap="square" anchor="t">
            <a:spAutoFit/>
          </a:bodyPr>
          <a:lstStyle/>
          <a:p>
            <a:pPr algn="r" eaLnBrk="1" hangingPunct="1">
              <a:spcBef>
                <a:spcPct val="50000"/>
              </a:spcBef>
            </a:pPr>
            <a:r>
              <a:rPr lang="en-US" altLang="en-US" sz="3600" b="1" u="sng" dirty="0" err="1" smtClean="0">
                <a:solidFill>
                  <a:schemeClr val="bg1"/>
                </a:solidFill>
                <a:latin typeface="AA Amali" pitchFamily="2" charset="0"/>
              </a:rPr>
              <a:t>mdmh</a:t>
            </a:r>
            <a:r>
              <a:rPr lang="en-US" altLang="en-US" sz="3600" b="1" u="sng" dirty="0" smtClean="0">
                <a:solidFill>
                  <a:schemeClr val="bg1"/>
                </a:solidFill>
                <a:latin typeface="AA Amali" pitchFamily="2" charset="0"/>
              </a:rPr>
              <a:t> </a:t>
            </a:r>
            <a:r>
              <a:rPr lang="en-US" altLang="en-US" sz="3600" b="1" u="sng" dirty="0" err="1" smtClean="0">
                <a:solidFill>
                  <a:schemeClr val="bg1"/>
                </a:solidFill>
                <a:latin typeface="AA Amali" pitchFamily="2" charset="0"/>
              </a:rPr>
              <a:t>bj;a</a:t>
            </a:r>
            <a:r>
              <a:rPr lang="en-US" altLang="en-US" sz="3600" b="1" u="sng" dirty="0" smtClean="0">
                <a:solidFill>
                  <a:schemeClr val="bg1"/>
                </a:solidFill>
                <a:latin typeface="AA Amali" pitchFamily="2" charset="0"/>
              </a:rPr>
              <a:t> </a:t>
            </a:r>
            <a:r>
              <a:rPr lang="en-US" altLang="en-US" sz="3600" b="1" u="sng" dirty="0" err="1" smtClean="0">
                <a:solidFill>
                  <a:schemeClr val="bg1"/>
                </a:solidFill>
                <a:latin typeface="AA Amali" pitchFamily="2" charset="0"/>
              </a:rPr>
              <a:t>lsrsu</a:t>
            </a:r>
            <a:r>
              <a:rPr lang="en-US" altLang="en-US" sz="3600" b="1" u="sng" dirty="0" smtClean="0">
                <a:solidFill>
                  <a:schemeClr val="bg1"/>
                </a:solidFill>
                <a:latin typeface="AA Amali" pitchFamily="2" charset="0"/>
              </a:rPr>
              <a:t> </a:t>
            </a:r>
            <a:r>
              <a:rPr lang="en-US" altLang="en-US" sz="3600" b="1" u="sng" dirty="0" err="1" smtClean="0">
                <a:solidFill>
                  <a:schemeClr val="bg1"/>
                </a:solidFill>
                <a:latin typeface="AA Amali" pitchFamily="2" charset="0"/>
              </a:rPr>
              <a:t>iu</a:t>
            </a:r>
            <a:r>
              <a:rPr lang="en-US" altLang="en-US" sz="3600" b="1" u="sng" dirty="0" smtClean="0">
                <a:solidFill>
                  <a:schemeClr val="bg1"/>
                </a:solidFill>
                <a:latin typeface="AA Amali" pitchFamily="2" charset="0"/>
              </a:rPr>
              <a:t>.( ^</a:t>
            </a:r>
            <a:r>
              <a:rPr lang="en-US" altLang="en-US" sz="3600" b="1" u="sng" dirty="0" err="1" smtClean="0">
                <a:solidFill>
                  <a:schemeClr val="bg1"/>
                </a:solidFill>
                <a:latin typeface="AA Amali" pitchFamily="2" charset="0"/>
              </a:rPr>
              <a:t>jeiaula</a:t>
            </a:r>
            <a:r>
              <a:rPr lang="en-US" altLang="en-US" sz="3600" b="1" u="sng" dirty="0" smtClean="0">
                <a:solidFill>
                  <a:schemeClr val="bg1"/>
                </a:solidFill>
                <a:latin typeface="AA Amali" pitchFamily="2" charset="0"/>
              </a:rPr>
              <a:t> </a:t>
            </a:r>
            <a:r>
              <a:rPr lang="en-US" altLang="en-US" sz="3600" b="1" u="sng" dirty="0" err="1" smtClean="0">
                <a:solidFill>
                  <a:schemeClr val="bg1"/>
                </a:solidFill>
                <a:latin typeface="AA Amali" pitchFamily="2" charset="0"/>
              </a:rPr>
              <a:t>ke</a:t>
            </a:r>
            <a:r>
              <a:rPr lang="en-US" altLang="en-US" sz="3600" b="1" u="sng" dirty="0" smtClean="0">
                <a:solidFill>
                  <a:schemeClr val="bg1"/>
                </a:solidFill>
                <a:latin typeface="AA Amali" pitchFamily="2" charset="0"/>
              </a:rPr>
              <a:t>;&amp;</a:t>
            </a:r>
            <a:endParaRPr lang="en-US" altLang="en-US" sz="3600" b="1" dirty="0" smtClean="0">
              <a:solidFill>
                <a:schemeClr val="bg1"/>
              </a:solidFill>
              <a:latin typeface="AA Amali" pitchFamily="2"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smtClean="0">
                <a:solidFill>
                  <a:srgbClr val="FFFFFF"/>
                </a:solidFill>
                <a:latin typeface="AA Amali" pitchFamily="2" charset="0"/>
                <a:ea typeface="Times New Roman" pitchFamily="-111" charset="0"/>
                <a:cs typeface="Arial"/>
              </a:rPr>
              <a:t>fyfnzõ</a:t>
            </a:r>
            <a:r>
              <a:rPr lang="en-US" sz="2800" b="1" dirty="0" smtClean="0">
                <a:solidFill>
                  <a:srgbClr val="FFFFFF"/>
                </a:solidFill>
                <a:latin typeface="AA Amali" pitchFamily="2" charset="0"/>
                <a:ea typeface="Times New Roman" pitchFamily="-111" charset="0"/>
                <a:cs typeface="Arial"/>
              </a:rPr>
              <a:t> </a:t>
            </a:r>
            <a:r>
              <a:rPr lang="en-US" sz="2800" b="1" dirty="0">
                <a:solidFill>
                  <a:srgbClr val="FFFFFF"/>
                </a:solidFill>
                <a:latin typeface="Arial"/>
                <a:ea typeface="Times New Roman" pitchFamily="-111" charset="0"/>
                <a:cs typeface="Arial"/>
              </a:rPr>
              <a:t>10:12 (NIV)</a:t>
            </a:r>
          </a:p>
        </p:txBody>
      </p:sp>
      <p:sp>
        <p:nvSpPr>
          <p:cNvPr id="167941" name="Text Box 5"/>
          <p:cNvSpPr txBox="1">
            <a:spLocks noChangeArrowheads="1"/>
          </p:cNvSpPr>
          <p:nvPr/>
        </p:nvSpPr>
        <p:spPr bwMode="auto">
          <a:xfrm>
            <a:off x="381000" y="1812925"/>
            <a:ext cx="8153400" cy="258532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i="1" dirty="0" err="1" smtClean="0">
                <a:solidFill>
                  <a:srgbClr val="FFFFFF"/>
                </a:solidFill>
                <a:latin typeface="AA Amali" pitchFamily="2" charset="0"/>
                <a:cs typeface="Arial" pitchFamily="34" charset="0"/>
              </a:rPr>
              <a:t>tfy;a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Wka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jykafia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mõ</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Wfoid</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ioyg</a:t>
            </a:r>
            <a:r>
              <a:rPr lang="en-US" altLang="en-US" sz="3600" b="1" i="1" dirty="0" smtClean="0">
                <a:solidFill>
                  <a:srgbClr val="FFFFFF"/>
                </a:solidFill>
                <a:latin typeface="AA Amali" pitchFamily="2" charset="0"/>
                <a:cs typeface="Arial" pitchFamily="34" charset="0"/>
              </a:rPr>
              <a:t> u </a:t>
            </a:r>
            <a:r>
              <a:rPr lang="en-US" altLang="en-US" sz="3600" b="1" i="1" dirty="0" err="1" smtClean="0">
                <a:solidFill>
                  <a:srgbClr val="FFFFFF"/>
                </a:solidFill>
                <a:latin typeface="AA Amali" pitchFamily="2" charset="0"/>
                <a:cs typeface="Arial" pitchFamily="34" charset="0"/>
              </a:rPr>
              <a:t>tl</a:t>
            </a:r>
            <a:r>
              <a:rPr lang="en-US" altLang="en-US" sz="3600" b="1" i="1" dirty="0" smtClean="0">
                <a:solidFill>
                  <a:srgbClr val="FFFFFF"/>
                </a:solidFill>
                <a:latin typeface="AA Amali" pitchFamily="2" charset="0"/>
                <a:cs typeface="Arial" pitchFamily="34" charset="0"/>
              </a:rPr>
              <a:t> u </a:t>
            </a:r>
            <a:r>
              <a:rPr lang="en-US" altLang="en-US" sz="3600" b="1" i="1" dirty="0" err="1" smtClean="0">
                <a:solidFill>
                  <a:srgbClr val="FFFFFF"/>
                </a:solidFill>
                <a:latin typeface="AA Amali" pitchFamily="2" charset="0"/>
                <a:cs typeface="Arial" pitchFamily="34" charset="0"/>
              </a:rPr>
              <a:t>mqcdjla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Tmamq</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fldg</a:t>
            </a:r>
            <a:r>
              <a:rPr lang="en-US" altLang="en-US" sz="3600" b="1" i="1" dirty="0" smtClean="0">
                <a:solidFill>
                  <a:srgbClr val="FFFFFF"/>
                </a:solidFill>
                <a:latin typeface="AA Amali" pitchFamily="2" charset="0"/>
                <a:cs typeface="Arial" pitchFamily="34" charset="0"/>
              </a:rPr>
              <a:t> " </a:t>
            </a:r>
            <a:r>
              <a:rPr lang="en-US" altLang="en-US" sz="3600" b="1" i="1" dirty="0" err="1" smtClean="0">
                <a:solidFill>
                  <a:srgbClr val="FFFFFF"/>
                </a:solidFill>
                <a:latin typeface="AA Amali" pitchFamily="2" charset="0"/>
                <a:cs typeface="Arial" pitchFamily="34" charset="0"/>
              </a:rPr>
              <a:t>fo</a:t>
            </a:r>
            <a:r>
              <a:rPr lang="en-US" altLang="en-US" sz="3600" b="1" i="1" dirty="0" err="1" smtClean="0">
                <a:solidFill>
                  <a:srgbClr val="FFFFFF"/>
                </a:solidFill>
                <a:latin typeface="AA Amali"/>
                <a:cs typeface="Arial" pitchFamily="34" charset="0"/>
              </a:rPr>
              <a:t>ú</a:t>
            </a:r>
            <a:r>
              <a:rPr lang="en-US" altLang="en-US" sz="3600" b="1" i="1" dirty="0" err="1" smtClean="0">
                <a:solidFill>
                  <a:srgbClr val="FFFFFF"/>
                </a:solidFill>
                <a:latin typeface="AA Amali" pitchFamily="2" charset="0"/>
                <a:cs typeface="Arial" pitchFamily="34" charset="0"/>
              </a:rPr>
              <a:t>hka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jykafiaf.a</a:t>
            </a:r>
            <a:r>
              <a:rPr lang="en-US" altLang="en-US" sz="3600" b="1" i="1" dirty="0" smtClean="0">
                <a:solidFill>
                  <a:srgbClr val="FFFFFF"/>
                </a:solidFill>
                <a:latin typeface="AA Amali" pitchFamily="2" charset="0"/>
                <a:cs typeface="Arial" pitchFamily="34" charset="0"/>
              </a:rPr>
              <a:t> </a:t>
            </a:r>
            <a:r>
              <a:rPr lang="en-US" altLang="en-US" sz="3600" b="1" i="1" dirty="0" err="1" smtClean="0">
                <a:solidFill>
                  <a:srgbClr val="FFFFFF"/>
                </a:solidFill>
                <a:latin typeface="AA Amali" pitchFamily="2" charset="0"/>
                <a:cs typeface="Arial" pitchFamily="34" charset="0"/>
              </a:rPr>
              <a:t>ol</a:t>
            </a:r>
            <a:r>
              <a:rPr lang="en-US" altLang="en-US" sz="3600" b="1" i="1" dirty="0" smtClean="0">
                <a:solidFill>
                  <a:srgbClr val="FFFFFF"/>
                </a:solidFill>
                <a:latin typeface="AA Amali" pitchFamily="2" charset="0"/>
                <a:cs typeface="Arial" pitchFamily="34" charset="0"/>
              </a:rPr>
              <a:t>=</a:t>
            </a:r>
            <a:r>
              <a:rPr lang="en-US" altLang="en-US" sz="3600" b="1" i="1" dirty="0" err="1" smtClean="0">
                <a:solidFill>
                  <a:srgbClr val="FFFFFF"/>
                </a:solidFill>
                <a:latin typeface="AA Amali" pitchFamily="2" charset="0"/>
                <a:cs typeface="Arial" pitchFamily="34" charset="0"/>
              </a:rPr>
              <a:t>Kq</a:t>
            </a:r>
            <a:r>
              <a:rPr lang="en-US" altLang="en-US" sz="3600" b="1" i="1" dirty="0" smtClean="0">
                <a:solidFill>
                  <a:srgbClr val="FFFFFF"/>
                </a:solidFill>
                <a:latin typeface="AA Amali" pitchFamily="2" charset="0"/>
                <a:cs typeface="Arial" pitchFamily="34" charset="0"/>
              </a:rPr>
              <a:t> mi  </a:t>
            </a:r>
            <a:r>
              <a:rPr lang="en-US" altLang="en-US" sz="3600" b="1" i="1" dirty="0" err="1" smtClean="0">
                <a:solidFill>
                  <a:srgbClr val="FFFFFF"/>
                </a:solidFill>
                <a:latin typeface="AA Amali" pitchFamily="2" charset="0"/>
                <a:cs typeface="Arial" pitchFamily="34" charset="0"/>
              </a:rPr>
              <a:t>wiqka</a:t>
            </a:r>
            <a:r>
              <a:rPr lang="en-US" altLang="en-US" sz="3600" b="1" i="1" dirty="0" smtClean="0">
                <a:solidFill>
                  <a:srgbClr val="FFFFFF"/>
                </a:solidFill>
                <a:latin typeface="AA Amali" pitchFamily="2" charset="0"/>
                <a:cs typeface="Arial" pitchFamily="34" charset="0"/>
              </a:rPr>
              <a:t>  .;a  </a:t>
            </a:r>
            <a:r>
              <a:rPr lang="en-US" altLang="en-US" sz="3600" b="1" i="1" dirty="0" err="1" smtClean="0">
                <a:solidFill>
                  <a:srgbClr val="FFFFFF"/>
                </a:solidFill>
                <a:latin typeface="AA Amali" pitchFamily="2" charset="0"/>
                <a:cs typeface="Arial" pitchFamily="34" charset="0"/>
              </a:rPr>
              <a:t>fial</a:t>
            </a:r>
            <a:r>
              <a:rPr lang="en-US" altLang="en-US" sz="3600" b="1" i="1" dirty="0" smtClean="0">
                <a:solidFill>
                  <a:srgbClr val="FFFFFF"/>
                </a:solidFill>
                <a:latin typeface="AA Amali" pitchFamily="2" charset="0"/>
                <a:cs typeface="Arial" pitchFamily="34" charset="0"/>
              </a:rPr>
              <a:t>"</a:t>
            </a:r>
            <a:endParaRPr lang="en-US" altLang="en-US" sz="3600" b="1" i="1" dirty="0">
              <a:solidFill>
                <a:srgbClr val="FFFFFF"/>
              </a:solidFill>
              <a:latin typeface="AA Amali" pitchFamily="2" charset="0"/>
              <a:cs typeface="Arial" pitchFamily="34" charset="0"/>
            </a:endParaRPr>
          </a:p>
          <a:p>
            <a:pPr eaLnBrk="1" hangingPunct="1">
              <a:spcBef>
                <a:spcPct val="50000"/>
              </a:spcBef>
            </a:pPr>
            <a:endParaRPr lang="en-US" altLang="en-US" sz="3600" b="1" i="1" dirty="0">
              <a:solidFill>
                <a:srgbClr val="FFFFFF"/>
              </a:solidFill>
              <a:latin typeface="Arial" pitchFamily="34" charset="0"/>
              <a:cs typeface="Arial" pitchFamily="34" charset="0"/>
            </a:endParaRPr>
          </a:p>
        </p:txBody>
      </p:sp>
      <p:sp>
        <p:nvSpPr>
          <p:cNvPr id="167942"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u="sng" dirty="0" smtClean="0">
                <a:solidFill>
                  <a:schemeClr val="bg1"/>
                </a:solidFill>
                <a:latin typeface="AA Amali" pitchFamily="2" charset="0"/>
                <a:ea typeface="ＭＳ Ｐゴシック" pitchFamily="-111" charset="-128"/>
              </a:rPr>
              <a:t>Y=</a:t>
            </a:r>
            <a:r>
              <a:rPr lang="en-US" sz="3600" b="1" u="sng" dirty="0" err="1" smtClean="0">
                <a:solidFill>
                  <a:schemeClr val="bg1"/>
                </a:solidFill>
                <a:latin typeface="AA Amali" pitchFamily="2" charset="0"/>
                <a:ea typeface="ＭＳ Ｐゴシック" pitchFamily="-111" charset="-128"/>
              </a:rPr>
              <a:t>oaOia:dkfha</a:t>
            </a:r>
            <a:r>
              <a:rPr lang="en-US" sz="3600" b="1" u="sng" dirty="0" smtClean="0">
                <a:solidFill>
                  <a:schemeClr val="bg1"/>
                </a:solidFill>
                <a:latin typeface="AA Amali" pitchFamily="2" charset="0"/>
                <a:ea typeface="ＭＳ Ｐゴシック" pitchFamily="-111" charset="-128"/>
              </a:rPr>
              <a:t> </a:t>
            </a:r>
            <a:r>
              <a:rPr lang="en-US" sz="3600" b="1" u="sng" dirty="0" err="1" smtClean="0">
                <a:solidFill>
                  <a:schemeClr val="bg1"/>
                </a:solidFill>
                <a:latin typeface="AA Amali" pitchFamily="2" charset="0"/>
                <a:ea typeface="ＭＳ Ｐゴシック" pitchFamily="-111" charset="-128"/>
              </a:rPr>
              <a:t>wdikhla</a:t>
            </a:r>
            <a:r>
              <a:rPr lang="en-US" sz="3600" b="1" u="sng" dirty="0" smtClean="0">
                <a:solidFill>
                  <a:schemeClr val="bg1"/>
                </a:solidFill>
                <a:ea typeface="ＭＳ Ｐゴシック" pitchFamily="-111" charset="-128"/>
              </a:rPr>
              <a:t>?</a:t>
            </a:r>
            <a:endParaRPr lang="en-US" sz="3600" b="1" u="sng" dirty="0">
              <a:solidFill>
                <a:schemeClr val="bg1"/>
              </a:solidFill>
              <a:ea typeface="ＭＳ Ｐゴシック" pitchFamily="-111" charset="-128"/>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671840737"/>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err="1" smtClean="0">
                <a:solidFill>
                  <a:srgbClr val="FFFF00"/>
                </a:solidFill>
                <a:latin typeface="AA Amali" pitchFamily="2" charset="0"/>
              </a:rPr>
              <a:t>l+vdrñ</a:t>
            </a:r>
            <a:r>
              <a:rPr kumimoji="1" lang="en-US" altLang="en-US" sz="3600" b="1" dirty="0" smtClean="0">
                <a:solidFill>
                  <a:srgbClr val="FFFF00"/>
                </a:solidFill>
                <a:latin typeface="AA Amali" pitchFamily="2" charset="0"/>
              </a:rPr>
              <a:t> </a:t>
            </a:r>
            <a:r>
              <a:rPr kumimoji="1" lang="en-US" altLang="en-US" sz="3600" b="1" dirty="0" err="1" smtClean="0">
                <a:solidFill>
                  <a:srgbClr val="FFFF00"/>
                </a:solidFill>
                <a:latin typeface="AA Amali" pitchFamily="2" charset="0"/>
              </a:rPr>
              <a:t>jkaokd</a:t>
            </a:r>
            <a:r>
              <a:rPr kumimoji="1" lang="en-US" altLang="en-US" sz="3600" b="1" dirty="0" smtClean="0">
                <a:solidFill>
                  <a:srgbClr val="FFFF00"/>
                </a:solidFill>
                <a:latin typeface="AA Amali" pitchFamily="2" charset="0"/>
              </a:rPr>
              <a:t> </a:t>
            </a:r>
            <a:r>
              <a:rPr kumimoji="1" lang="en-US" altLang="en-US" sz="3600" b="1" dirty="0" err="1" smtClean="0">
                <a:solidFill>
                  <a:srgbClr val="FFFF00"/>
                </a:solidFill>
                <a:latin typeface="AA Amali" pitchFamily="2" charset="0"/>
              </a:rPr>
              <a:t>ux</a:t>
            </a:r>
            <a:r>
              <a:rPr kumimoji="1" lang="en-US" altLang="en-US" sz="3600" b="1" dirty="0" smtClean="0">
                <a:solidFill>
                  <a:srgbClr val="FFFF00"/>
                </a:solidFill>
                <a:latin typeface="AA Amali" pitchFamily="2" charset="0"/>
              </a:rPr>
              <a:t>.,</a:t>
            </a:r>
            <a:r>
              <a:rPr kumimoji="1" lang="en-US" altLang="en-US" sz="3600" b="1" dirty="0" err="1" smtClean="0">
                <a:solidFill>
                  <a:srgbClr val="FFFF00"/>
                </a:solidFill>
                <a:latin typeface="AA Amali" pitchFamily="2" charset="0"/>
              </a:rPr>
              <a:t>Hh</a:t>
            </a:r>
            <a:r>
              <a:rPr kumimoji="1" lang="en-US" altLang="en-US" sz="3600" b="1" dirty="0" smtClean="0">
                <a:solidFill>
                  <a:srgbClr val="FFFF00"/>
                </a:solidFill>
                <a:latin typeface="AA Amali" pitchFamily="2" charset="0"/>
              </a:rPr>
              <a:t> </a:t>
            </a:r>
            <a:r>
              <a:rPr kumimoji="1" lang="en-US" altLang="en-US" sz="3600" b="1" dirty="0" smtClean="0">
                <a:solidFill>
                  <a:srgbClr val="FFFF00"/>
                </a:solidFill>
                <a:latin typeface="Arial" pitchFamily="34" charset="0"/>
              </a:rPr>
              <a:t>#3</a:t>
            </a:r>
            <a:endParaRPr lang="en-US" altLang="en-US" sz="3600" b="1" dirty="0" smtClean="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49"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87750" name="Text Box 9"/>
          <p:cNvSpPr txBox="1">
            <a:spLocks noChangeArrowheads="1"/>
          </p:cNvSpPr>
          <p:nvPr/>
        </p:nvSpPr>
        <p:spPr bwMode="auto">
          <a:xfrm>
            <a:off x="4842528" y="826398"/>
            <a:ext cx="63511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287751" name="Text Box 10"/>
          <p:cNvSpPr txBox="1">
            <a:spLocks noChangeArrowheads="1"/>
          </p:cNvSpPr>
          <p:nvPr/>
        </p:nvSpPr>
        <p:spPr bwMode="auto">
          <a:xfrm>
            <a:off x="5614250" y="1213389"/>
            <a:ext cx="98135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fjkaùu</a:t>
            </a:r>
            <a:endParaRPr lang="en-US" altLang="en-US" b="1" dirty="0">
              <a:solidFill>
                <a:srgbClr val="0000FF"/>
              </a:solidFill>
              <a:latin typeface="AA Amali" pitchFamily="2" charset="0"/>
              <a:cs typeface="Times New Roman" pitchFamily="18" charset="0"/>
            </a:endParaRPr>
          </a:p>
        </p:txBody>
      </p:sp>
      <p:sp>
        <p:nvSpPr>
          <p:cNvPr id="287752" name="Text Box 11"/>
          <p:cNvSpPr txBox="1">
            <a:spLocks noChangeArrowheads="1"/>
          </p:cNvSpPr>
          <p:nvPr/>
        </p:nvSpPr>
        <p:spPr bwMode="auto">
          <a:xfrm>
            <a:off x="6321166" y="1644276"/>
            <a:ext cx="111921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287753" name="Text Box 12"/>
          <p:cNvSpPr txBox="1">
            <a:spLocks noChangeArrowheads="1"/>
          </p:cNvSpPr>
          <p:nvPr/>
        </p:nvSpPr>
        <p:spPr bwMode="auto">
          <a:xfrm>
            <a:off x="1985976" y="5867400"/>
            <a:ext cx="1443024"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Tijd</a:t>
            </a:r>
            <a:r>
              <a:rPr lang="en-US" altLang="en-US" b="1" dirty="0" smtClean="0">
                <a:solidFill>
                  <a:srgbClr val="0000FF"/>
                </a:solidFill>
                <a:latin typeface="AA Amali" pitchFamily="2" charset="0"/>
                <a:cs typeface="Times New Roman" pitchFamily="18" charset="0"/>
              </a:rPr>
              <a:t> .</a:t>
            </a:r>
            <a:r>
              <a:rPr lang="en-US" altLang="en-US" b="1" dirty="0" err="1" smtClean="0">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287754"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40" name="Text Box 14"/>
          <p:cNvSpPr txBox="1">
            <a:spLocks noChangeArrowheads="1"/>
          </p:cNvSpPr>
          <p:nvPr/>
        </p:nvSpPr>
        <p:spPr bwMode="auto">
          <a:xfrm>
            <a:off x="1644937" y="5446713"/>
            <a:ext cx="1250663"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miq;eú,a</a:t>
            </a:r>
            <a:r>
              <a:rPr lang="en-US" altLang="en-US" b="1" dirty="0" smtClean="0">
                <a:solidFill>
                  <a:srgbClr val="0000FF"/>
                </a:solidFill>
                <a:latin typeface="AA Amali" pitchFamily="2" charset="0"/>
                <a:cs typeface="Times New Roman" pitchFamily="18" charset="0"/>
              </a:rPr>
              <a:t>,</a:t>
            </a:r>
            <a:endParaRPr lang="en-US" altLang="en-US" b="1" dirty="0">
              <a:solidFill>
                <a:srgbClr val="0000FF"/>
              </a:solidFill>
              <a:latin typeface="AA Amali" pitchFamily="2" charset="0"/>
              <a:cs typeface="Times New Roman" pitchFamily="18" charset="0"/>
            </a:endParaRPr>
          </a:p>
        </p:txBody>
      </p:sp>
      <p:sp>
        <p:nvSpPr>
          <p:cNvPr id="287756" name="Text Box 16"/>
          <p:cNvSpPr txBox="1">
            <a:spLocks noChangeArrowheads="1"/>
          </p:cNvSpPr>
          <p:nvPr/>
        </p:nvSpPr>
        <p:spPr bwMode="auto">
          <a:xfrm>
            <a:off x="3429000" y="5867400"/>
            <a:ext cx="122020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fydrKE</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096612" y="1288063"/>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uqqyqkakquqiq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395913" y="1675054"/>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mzz:u</a:t>
            </a:r>
            <a:r>
              <a:rPr lang="en-US" sz="2000" b="1" kern="0" dirty="0" smtClean="0">
                <a:solidFill>
                  <a:srgbClr val="336600"/>
                </a:solidFill>
                <a:latin typeface="AA Amali" pitchFamily="2" charset="0"/>
                <a:ea typeface="Times New Roman" charset="0"/>
                <a:cs typeface="Times New Roman" charset="0"/>
              </a:rPr>
              <a:t> t,</a:t>
            </a:r>
            <a:endParaRPr lang="en-US" sz="2000" b="1" kern="0" dirty="0">
              <a:solidFill>
                <a:srgbClr val="336600"/>
              </a:solidFill>
              <a:latin typeface="AA Amali" pitchFamily="2" charset="0"/>
              <a:ea typeface="Times New Roman" charset="0"/>
              <a:cs typeface="Times New Roman" charset="0"/>
            </a:endParaRPr>
          </a:p>
        </p:txBody>
      </p:sp>
      <p:sp>
        <p:nvSpPr>
          <p:cNvPr id="47" name="Text Box 21"/>
          <p:cNvSpPr txBox="1">
            <a:spLocks noChangeArrowheads="1"/>
          </p:cNvSpPr>
          <p:nvPr/>
        </p:nvSpPr>
        <p:spPr bwMode="auto">
          <a:xfrm>
            <a:off x="5867400" y="3352800"/>
            <a:ext cx="148149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fmka;fldia;h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61" name="Text Box 18"/>
          <p:cNvSpPr txBox="1">
            <a:spLocks noChangeArrowheads="1"/>
          </p:cNvSpPr>
          <p:nvPr/>
        </p:nvSpPr>
        <p:spPr bwMode="auto">
          <a:xfrm>
            <a:off x="4039103" y="904845"/>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5814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161935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l+vdrñ</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ux.,Hh</a:t>
            </a:r>
            <a:endParaRPr lang="en-US" sz="2000" b="1" kern="0" dirty="0">
              <a:solidFill>
                <a:srgbClr val="336600"/>
              </a:solidFill>
              <a:latin typeface="AA Amali" pitchFamily="2" charset="0"/>
              <a:ea typeface="Times New Roman" charset="0"/>
              <a:cs typeface="Times New Roman" charset="0"/>
            </a:endParaRPr>
          </a:p>
        </p:txBody>
      </p:sp>
      <p:sp>
        <p:nvSpPr>
          <p:cNvPr id="287764" name="Text Box 16"/>
          <p:cNvSpPr txBox="1">
            <a:spLocks noChangeArrowheads="1"/>
          </p:cNvSpPr>
          <p:nvPr/>
        </p:nvSpPr>
        <p:spPr bwMode="auto">
          <a:xfrm>
            <a:off x="2895600" y="5446713"/>
            <a:ext cx="1828800"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mzzhdiaÉ;a;h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8" descr="boo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600200"/>
            <a:ext cx="56388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0" name="Rectangle 2"/>
          <p:cNvSpPr>
            <a:spLocks noGrp="1" noChangeArrowheads="1"/>
          </p:cNvSpPr>
          <p:nvPr>
            <p:ph type="title"/>
          </p:nvPr>
        </p:nvSpPr>
        <p:spPr>
          <a:xfrm>
            <a:off x="3200400" y="457200"/>
            <a:ext cx="5410200" cy="1096963"/>
          </a:xfrm>
        </p:spPr>
        <p:txBody>
          <a:bodyPr/>
          <a:lstStyle/>
          <a:p>
            <a:pPr eaLnBrk="1" hangingPunct="1"/>
            <a:r>
              <a:rPr lang="en-US" altLang="en-US" dirty="0" err="1" smtClean="0">
                <a:latin typeface="AA Amali" pitchFamily="2" charset="0"/>
              </a:rPr>
              <a:t>l+vdrï</a:t>
            </a:r>
            <a:r>
              <a:rPr lang="en-US" altLang="en-US" dirty="0" smtClean="0">
                <a:latin typeface="AA Amali" pitchFamily="2" charset="0"/>
              </a:rPr>
              <a:t> </a:t>
            </a:r>
            <a:r>
              <a:rPr lang="en-US" altLang="en-US" dirty="0" err="1" smtClean="0">
                <a:latin typeface="AA Amali" pitchFamily="2" charset="0"/>
              </a:rPr>
              <a:t>ux.,Hh</a:t>
            </a:r>
            <a:endParaRPr lang="en-US" altLang="en-US" dirty="0" smtClean="0">
              <a:latin typeface="AA Amali" pitchFamily="2" charset="0"/>
            </a:endParaRPr>
          </a:p>
        </p:txBody>
      </p:sp>
      <p:pic>
        <p:nvPicPr>
          <p:cNvPr id="288771" name="Picture 3" descr="sukkah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5811838"/>
            <a:ext cx="19812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2" name="Picture 4" descr="succah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238750"/>
            <a:ext cx="17526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3" name="Picture 5" descr="succoth">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5195888"/>
            <a:ext cx="1006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4" name="Picture 6" descr="sukkot_model">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600" y="4876800"/>
            <a:ext cx="13716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Text Box 9"/>
          <p:cNvSpPr txBox="1">
            <a:spLocks noChangeArrowheads="1"/>
          </p:cNvSpPr>
          <p:nvPr/>
        </p:nvSpPr>
        <p:spPr bwMode="auto">
          <a:xfrm>
            <a:off x="124527" y="243054"/>
            <a:ext cx="321627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u="sng" dirty="0" err="1" smtClean="0">
                <a:latin typeface="AA Amali" pitchFamily="2" charset="0"/>
              </a:rPr>
              <a:t>f,ú</a:t>
            </a:r>
            <a:r>
              <a:rPr lang="en-US" altLang="en-US" b="1" u="sng" dirty="0" smtClean="0">
                <a:latin typeface="AA Amali" pitchFamily="2" charset="0"/>
              </a:rPr>
              <a:t> </a:t>
            </a:r>
            <a:r>
              <a:rPr lang="en-US" altLang="en-US" b="1" u="sng" dirty="0" err="1" smtClean="0">
                <a:latin typeface="AA Amali" pitchFamily="2" charset="0"/>
              </a:rPr>
              <a:t>l;dj</a:t>
            </a:r>
            <a:r>
              <a:rPr lang="en-US" altLang="en-US" b="1" u="sng" dirty="0" smtClean="0">
                <a:latin typeface="AA Amali" pitchFamily="2" charset="0"/>
              </a:rPr>
              <a:t> </a:t>
            </a:r>
            <a:r>
              <a:rPr lang="en-US" altLang="en-US" b="1" u="sng" dirty="0">
                <a:latin typeface="Arial" pitchFamily="34" charset="0"/>
              </a:rPr>
              <a:t>23:42-43</a:t>
            </a:r>
            <a:r>
              <a:rPr lang="en-US" altLang="en-US" b="1" dirty="0">
                <a:latin typeface="Arial" pitchFamily="34" charset="0"/>
              </a:rPr>
              <a:t>  </a:t>
            </a:r>
            <a:r>
              <a:rPr lang="en-US" altLang="ja-JP" b="1" dirty="0" smtClean="0">
                <a:latin typeface="Arial" pitchFamily="34" charset="0"/>
              </a:rPr>
              <a:t>“</a:t>
            </a:r>
            <a:r>
              <a:rPr lang="en-US" altLang="ja-JP" b="1" dirty="0" err="1" smtClean="0">
                <a:latin typeface="AA Amali" pitchFamily="2" charset="0"/>
              </a:rPr>
              <a:t>y;a</a:t>
            </a:r>
            <a:r>
              <a:rPr lang="en-US" altLang="ja-JP" b="1" dirty="0" smtClean="0">
                <a:latin typeface="AA Amali" pitchFamily="2" charset="0"/>
              </a:rPr>
              <a:t> </a:t>
            </a:r>
            <a:r>
              <a:rPr lang="en-US" altLang="ja-JP" b="1" dirty="0" err="1" smtClean="0">
                <a:latin typeface="AA Amali" pitchFamily="2" charset="0"/>
              </a:rPr>
              <a:t>oskla</a:t>
            </a:r>
            <a:r>
              <a:rPr lang="en-US" altLang="ja-JP" b="1" dirty="0" smtClean="0">
                <a:latin typeface="AA Amali" pitchFamily="2" charset="0"/>
              </a:rPr>
              <a:t> u </a:t>
            </a:r>
            <a:r>
              <a:rPr lang="en-US" altLang="ja-JP" b="1" dirty="0" err="1" smtClean="0">
                <a:latin typeface="AA Amali" pitchFamily="2" charset="0"/>
              </a:rPr>
              <a:t>kqU,d</a:t>
            </a:r>
            <a:r>
              <a:rPr lang="en-US" altLang="ja-JP" b="1" dirty="0" smtClean="0">
                <a:latin typeface="AA Amali" pitchFamily="2" charset="0"/>
              </a:rPr>
              <a:t> </a:t>
            </a:r>
            <a:r>
              <a:rPr lang="en-US" altLang="ja-JP" b="1" dirty="0" err="1" smtClean="0">
                <a:latin typeface="AA Amali" pitchFamily="2" charset="0"/>
              </a:rPr>
              <a:t>me,am;a</a:t>
            </a:r>
            <a:r>
              <a:rPr lang="en-US" altLang="ja-JP" b="1" dirty="0" smtClean="0">
                <a:latin typeface="AA Amali" pitchFamily="2" charset="0"/>
              </a:rPr>
              <a:t> j, </a:t>
            </a:r>
            <a:r>
              <a:rPr lang="en-US" altLang="ja-JP" b="1" dirty="0" err="1" smtClean="0">
                <a:latin typeface="AA Amali" pitchFamily="2" charset="0"/>
              </a:rPr>
              <a:t>jdih</a:t>
            </a:r>
            <a:r>
              <a:rPr lang="en-US" altLang="ja-JP" b="1" dirty="0" smtClean="0">
                <a:latin typeface="AA Amali" pitchFamily="2" charset="0"/>
              </a:rPr>
              <a:t> l, </a:t>
            </a:r>
            <a:r>
              <a:rPr lang="en-US" altLang="ja-JP" b="1" dirty="0" err="1" smtClean="0">
                <a:latin typeface="AA Amali" pitchFamily="2" charset="0"/>
              </a:rPr>
              <a:t>hq</a:t>
            </a:r>
            <a:r>
              <a:rPr lang="en-US" altLang="ja-JP" b="1" dirty="0" smtClean="0">
                <a:latin typeface="AA Amali" pitchFamily="2" charset="0"/>
              </a:rPr>
              <a:t>;=h" </a:t>
            </a:r>
            <a:r>
              <a:rPr lang="en-US" altLang="ja-JP" b="1" dirty="0" err="1" smtClean="0">
                <a:latin typeface="AA Amali" pitchFamily="2" charset="0"/>
              </a:rPr>
              <a:t>bYzdfh,a</a:t>
            </a:r>
            <a:r>
              <a:rPr lang="en-US" altLang="ja-JP" b="1" dirty="0" smtClean="0">
                <a:latin typeface="AA Amali" pitchFamily="2" charset="0"/>
              </a:rPr>
              <a:t> </a:t>
            </a:r>
            <a:r>
              <a:rPr lang="en-US" altLang="ja-JP" b="1" dirty="0" err="1" smtClean="0">
                <a:latin typeface="AA Amali" pitchFamily="2" charset="0"/>
              </a:rPr>
              <a:t>cd;slhka</a:t>
            </a:r>
            <a:r>
              <a:rPr lang="en-US" altLang="ja-JP" b="1" dirty="0" smtClean="0">
                <a:latin typeface="AA Amali" pitchFamily="2" charset="0"/>
              </a:rPr>
              <a:t> </a:t>
            </a:r>
            <a:r>
              <a:rPr lang="en-US" altLang="ja-JP" b="1" dirty="0" err="1" smtClean="0">
                <a:latin typeface="AA Amali" pitchFamily="2" charset="0"/>
              </a:rPr>
              <a:t>ish,q</a:t>
            </a:r>
            <a:r>
              <a:rPr lang="en-US" altLang="ja-JP" b="1" dirty="0" smtClean="0">
                <a:latin typeface="AA Amali" pitchFamily="2" charset="0"/>
              </a:rPr>
              <a:t>  </a:t>
            </a:r>
            <a:r>
              <a:rPr lang="en-US" altLang="ja-JP" b="1" dirty="0" err="1" smtClean="0">
                <a:latin typeface="AA Amali" pitchFamily="2" charset="0"/>
              </a:rPr>
              <a:t>fok</a:t>
            </a:r>
            <a:r>
              <a:rPr lang="en-US" altLang="ja-JP" b="1" dirty="0" smtClean="0">
                <a:latin typeface="AA Amali" pitchFamily="2" charset="0"/>
              </a:rPr>
              <a:t> </a:t>
            </a:r>
            <a:r>
              <a:rPr lang="en-US" altLang="ja-JP" b="1" dirty="0" err="1" smtClean="0">
                <a:latin typeface="AA Amali" pitchFamily="2" charset="0"/>
              </a:rPr>
              <a:t>fufia</a:t>
            </a:r>
            <a:r>
              <a:rPr lang="en-US" altLang="ja-JP" b="1" dirty="0" smtClean="0">
                <a:latin typeface="AA Amali" pitchFamily="2" charset="0"/>
              </a:rPr>
              <a:t> </a:t>
            </a:r>
            <a:r>
              <a:rPr lang="en-US" altLang="ja-JP" b="1" dirty="0" err="1" smtClean="0">
                <a:latin typeface="AA Amali" pitchFamily="2" charset="0"/>
              </a:rPr>
              <a:t>úish</a:t>
            </a:r>
            <a:r>
              <a:rPr lang="en-US" altLang="ja-JP" b="1" dirty="0" smtClean="0">
                <a:latin typeface="AA Amali" pitchFamily="2" charset="0"/>
              </a:rPr>
              <a:t> </a:t>
            </a:r>
            <a:r>
              <a:rPr lang="en-US" altLang="ja-JP" b="1" dirty="0" err="1" smtClean="0">
                <a:latin typeface="AA Amali" pitchFamily="2" charset="0"/>
              </a:rPr>
              <a:t>hq</a:t>
            </a:r>
            <a:r>
              <a:rPr lang="en-US" altLang="ja-JP" b="1" dirty="0" smtClean="0">
                <a:latin typeface="AA Amali" pitchFamily="2" charset="0"/>
              </a:rPr>
              <a:t>;=h" </a:t>
            </a:r>
            <a:r>
              <a:rPr lang="en-US" altLang="ja-JP" b="1" dirty="0" err="1" smtClean="0">
                <a:latin typeface="AA Amali" pitchFamily="2" charset="0"/>
              </a:rPr>
              <a:t>fuf,i</a:t>
            </a:r>
            <a:r>
              <a:rPr lang="en-US" altLang="ja-JP" b="1" dirty="0" smtClean="0">
                <a:latin typeface="AA Amali" pitchFamily="2" charset="0"/>
              </a:rPr>
              <a:t> </a:t>
            </a:r>
            <a:r>
              <a:rPr lang="en-US" altLang="ja-JP" b="1" dirty="0" err="1" smtClean="0">
                <a:latin typeface="AA Amali" pitchFamily="2" charset="0"/>
              </a:rPr>
              <a:t>ud</a:t>
            </a:r>
            <a:r>
              <a:rPr lang="en-US" altLang="ja-JP" b="1" dirty="0" smtClean="0">
                <a:latin typeface="AA Amali" pitchFamily="2" charset="0"/>
              </a:rPr>
              <a:t> </a:t>
            </a:r>
            <a:r>
              <a:rPr lang="en-US" altLang="ja-JP" b="1" dirty="0" err="1" smtClean="0">
                <a:latin typeface="AA Amali" pitchFamily="2" charset="0"/>
              </a:rPr>
              <a:t>bYzdfh,a</a:t>
            </a:r>
            <a:r>
              <a:rPr lang="en-US" altLang="ja-JP" b="1" dirty="0" smtClean="0">
                <a:latin typeface="AA Amali" pitchFamily="2" charset="0"/>
              </a:rPr>
              <a:t> </a:t>
            </a:r>
            <a:r>
              <a:rPr lang="en-US" altLang="ja-JP" b="1" dirty="0" err="1" smtClean="0">
                <a:latin typeface="AA Amali" pitchFamily="2" charset="0"/>
              </a:rPr>
              <a:t>ckhd</a:t>
            </a:r>
            <a:r>
              <a:rPr lang="en-US" altLang="ja-JP" b="1" dirty="0" smtClean="0">
                <a:latin typeface="AA Amali" pitchFamily="2" charset="0"/>
              </a:rPr>
              <a:t> </a:t>
            </a:r>
            <a:r>
              <a:rPr lang="en-US" altLang="ja-JP" b="1" dirty="0" err="1" smtClean="0">
                <a:latin typeface="AA Amali" pitchFamily="2" charset="0"/>
              </a:rPr>
              <a:t>ñir</a:t>
            </a:r>
            <a:r>
              <a:rPr lang="en-US" altLang="ja-JP" b="1" dirty="0" smtClean="0">
                <a:latin typeface="AA Amali" pitchFamily="2" charset="0"/>
              </a:rPr>
              <a:t> </a:t>
            </a:r>
            <a:r>
              <a:rPr lang="en-US" altLang="ja-JP" b="1" dirty="0" err="1" smtClean="0">
                <a:latin typeface="AA Amali" pitchFamily="2" charset="0"/>
              </a:rPr>
              <a:t>foaYfhka</a:t>
            </a:r>
            <a:r>
              <a:rPr lang="en-US" altLang="ja-JP" b="1" dirty="0" smtClean="0">
                <a:latin typeface="AA Amali" pitchFamily="2" charset="0"/>
              </a:rPr>
              <a:t> </a:t>
            </a:r>
            <a:r>
              <a:rPr lang="en-US" altLang="ja-JP" b="1" dirty="0" err="1" smtClean="0">
                <a:latin typeface="AA Amali" pitchFamily="2" charset="0"/>
              </a:rPr>
              <a:t>msg;g</a:t>
            </a:r>
            <a:r>
              <a:rPr lang="en-US" altLang="ja-JP" b="1" dirty="0" smtClean="0">
                <a:latin typeface="AA Amali" pitchFamily="2" charset="0"/>
              </a:rPr>
              <a:t> f.fkk </a:t>
            </a:r>
            <a:r>
              <a:rPr lang="en-US" altLang="ja-JP" b="1" dirty="0" err="1" smtClean="0">
                <a:latin typeface="AA Amali" pitchFamily="2" charset="0"/>
              </a:rPr>
              <a:t>úg</a:t>
            </a:r>
            <a:r>
              <a:rPr lang="en-US" altLang="ja-JP" b="1" dirty="0" smtClean="0">
                <a:latin typeface="AA Amali" pitchFamily="2" charset="0"/>
              </a:rPr>
              <a:t> </a:t>
            </a:r>
            <a:r>
              <a:rPr lang="en-US" altLang="ja-JP" b="1" dirty="0" err="1" smtClean="0">
                <a:latin typeface="AA Amali" pitchFamily="2" charset="0"/>
              </a:rPr>
              <a:t>ud</a:t>
            </a:r>
            <a:r>
              <a:rPr lang="en-US" altLang="ja-JP" b="1" dirty="0" smtClean="0">
                <a:latin typeface="AA Amali" pitchFamily="2" charset="0"/>
              </a:rPr>
              <a:t> </a:t>
            </a:r>
            <a:r>
              <a:rPr lang="en-US" altLang="ja-JP" b="1" dirty="0" err="1" smtClean="0">
                <a:latin typeface="AA Amali" pitchFamily="2" charset="0"/>
              </a:rPr>
              <a:t>Tjqkag</a:t>
            </a:r>
            <a:r>
              <a:rPr lang="en-US" altLang="ja-JP" b="1" dirty="0" smtClean="0">
                <a:latin typeface="AA Amali" pitchFamily="2" charset="0"/>
              </a:rPr>
              <a:t>  </a:t>
            </a:r>
            <a:r>
              <a:rPr lang="en-US" altLang="ja-JP" b="1" dirty="0" err="1" smtClean="0">
                <a:latin typeface="AA Amali" pitchFamily="2" charset="0"/>
              </a:rPr>
              <a:t>me,am;aj</a:t>
            </a:r>
            <a:r>
              <a:rPr lang="en-US" altLang="ja-JP" b="1" dirty="0" smtClean="0">
                <a:latin typeface="AA Amali" pitchFamily="2" charset="0"/>
              </a:rPr>
              <a:t>, </a:t>
            </a:r>
            <a:r>
              <a:rPr lang="en-US" altLang="ja-JP" b="1" dirty="0" err="1" smtClean="0">
                <a:latin typeface="AA Amali" pitchFamily="2" charset="0"/>
              </a:rPr>
              <a:t>jdih</a:t>
            </a:r>
            <a:r>
              <a:rPr lang="en-US" altLang="ja-JP" b="1" dirty="0" smtClean="0">
                <a:latin typeface="AA Amali" pitchFamily="2" charset="0"/>
              </a:rPr>
              <a:t> </a:t>
            </a:r>
            <a:r>
              <a:rPr lang="en-US" altLang="ja-JP" b="1" dirty="0" err="1" smtClean="0">
                <a:latin typeface="AA Amali" pitchFamily="2" charset="0"/>
              </a:rPr>
              <a:t>lrkag</a:t>
            </a:r>
            <a:r>
              <a:rPr lang="en-US" altLang="ja-JP" b="1" dirty="0" smtClean="0">
                <a:latin typeface="AA Amali" pitchFamily="2" charset="0"/>
              </a:rPr>
              <a:t> </a:t>
            </a:r>
            <a:r>
              <a:rPr lang="en-US" altLang="ja-JP" b="1" dirty="0" err="1" smtClean="0">
                <a:latin typeface="AA Amali" pitchFamily="2" charset="0"/>
              </a:rPr>
              <a:t>ie,iq</a:t>
            </a:r>
            <a:r>
              <a:rPr lang="en-US" altLang="ja-JP" b="1" dirty="0" smtClean="0">
                <a:latin typeface="AA Amali" pitchFamily="2" charset="0"/>
              </a:rPr>
              <a:t> </a:t>
            </a:r>
            <a:r>
              <a:rPr lang="en-US" altLang="ja-JP" b="1" dirty="0" err="1" smtClean="0">
                <a:latin typeface="AA Amali" pitchFamily="2" charset="0"/>
              </a:rPr>
              <a:t>nj</a:t>
            </a:r>
            <a:r>
              <a:rPr lang="en-US" altLang="ja-JP" b="1" dirty="0" smtClean="0">
                <a:latin typeface="AA Amali" pitchFamily="2" charset="0"/>
              </a:rPr>
              <a:t> </a:t>
            </a:r>
            <a:r>
              <a:rPr lang="en-US" altLang="ja-JP" b="1" dirty="0" err="1" smtClean="0">
                <a:latin typeface="AA Amali" pitchFamily="2" charset="0"/>
              </a:rPr>
              <a:t>kqU,df.a</a:t>
            </a:r>
            <a:r>
              <a:rPr lang="en-US" altLang="ja-JP" b="1" dirty="0" smtClean="0">
                <a:latin typeface="AA Amali" pitchFamily="2" charset="0"/>
              </a:rPr>
              <a:t> </a:t>
            </a:r>
            <a:r>
              <a:rPr lang="en-US" altLang="ja-JP" b="1" dirty="0" err="1" smtClean="0">
                <a:latin typeface="AA Amali" pitchFamily="2" charset="0"/>
              </a:rPr>
              <a:t>wkd</a:t>
            </a:r>
            <a:r>
              <a:rPr lang="en-US" altLang="ja-JP" b="1" dirty="0" smtClean="0">
                <a:latin typeface="AA Amali" pitchFamily="2" charset="0"/>
              </a:rPr>
              <a:t>.; </a:t>
            </a:r>
            <a:r>
              <a:rPr lang="en-US" altLang="ja-JP" b="1" dirty="0" err="1" smtClean="0">
                <a:latin typeface="AA Amali" pitchFamily="2" charset="0"/>
              </a:rPr>
              <a:t>mrñmrd</a:t>
            </a:r>
            <a:r>
              <a:rPr lang="en-US" altLang="ja-JP" b="1" dirty="0" smtClean="0">
                <a:latin typeface="AA Amali" pitchFamily="2" charset="0"/>
              </a:rPr>
              <a:t> </a:t>
            </a:r>
            <a:r>
              <a:rPr lang="en-US" altLang="ja-JP" b="1" dirty="0" err="1" smtClean="0">
                <a:latin typeface="AA Amali" pitchFamily="2" charset="0"/>
              </a:rPr>
              <a:t>oek.kafkdah"a</a:t>
            </a:r>
            <a:endParaRPr lang="en-US" altLang="en-US" sz="1800" dirty="0">
              <a:latin typeface="AA Amali" pitchFamily="2" charset="0"/>
            </a:endParaRPr>
          </a:p>
        </p:txBody>
      </p:sp>
      <p:sp>
        <p:nvSpPr>
          <p:cNvPr id="11"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184</a:t>
            </a:r>
          </a:p>
        </p:txBody>
      </p:sp>
      <p:sp>
        <p:nvSpPr>
          <p:cNvPr id="12" name="Rectangle 2"/>
          <p:cNvSpPr txBox="1">
            <a:spLocks noChangeArrowheads="1"/>
          </p:cNvSpPr>
          <p:nvPr/>
        </p:nvSpPr>
        <p:spPr bwMode="auto">
          <a:xfrm>
            <a:off x="179388" y="5373688"/>
            <a:ext cx="3887787" cy="1368425"/>
          </a:xfrm>
          <a:prstGeom prst="rect">
            <a:avLst/>
          </a:prstGeom>
          <a:solidFill>
            <a:schemeClr val="accent5">
              <a:lumMod val="10000"/>
            </a:schemeClr>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4000" dirty="0" err="1" smtClean="0">
                <a:solidFill>
                  <a:schemeClr val="tx2"/>
                </a:solidFill>
                <a:effectLst>
                  <a:outerShdw blurRad="38100" dist="38100" dir="2700000" algn="tl">
                    <a:srgbClr val="000000"/>
                  </a:outerShdw>
                </a:effectLst>
                <a:latin typeface="AA Amali" pitchFamily="2" charset="0"/>
              </a:rPr>
              <a:t>l+vdr</a:t>
            </a:r>
            <a:r>
              <a:rPr lang="en-US" altLang="en-US" sz="4000" dirty="0" err="1" smtClean="0">
                <a:solidFill>
                  <a:schemeClr val="tx2"/>
                </a:solidFill>
                <a:effectLst>
                  <a:outerShdw blurRad="38100" dist="38100" dir="2700000" algn="tl">
                    <a:srgbClr val="000000"/>
                  </a:outerShdw>
                </a:effectLst>
                <a:latin typeface="AA Amali"/>
              </a:rPr>
              <a:t>ï</a:t>
            </a:r>
            <a:r>
              <a:rPr lang="en-US" altLang="en-US" sz="4000" dirty="0" smtClean="0">
                <a:solidFill>
                  <a:schemeClr val="tx2"/>
                </a:solidFill>
                <a:effectLst>
                  <a:outerShdw blurRad="38100" dist="38100" dir="2700000" algn="tl">
                    <a:srgbClr val="000000"/>
                  </a:outerShdw>
                </a:effectLst>
              </a:rPr>
              <a:t>(</a:t>
            </a:r>
            <a:r>
              <a:rPr lang="en-US" altLang="en-US" sz="4000" dirty="0" err="1" smtClean="0">
                <a:solidFill>
                  <a:schemeClr val="tx2"/>
                </a:solidFill>
                <a:effectLst>
                  <a:outerShdw blurRad="38100" dist="38100" dir="2700000" algn="tl">
                    <a:srgbClr val="000000"/>
                  </a:outerShdw>
                </a:effectLst>
                <a:latin typeface="AA Amali" pitchFamily="2" charset="0"/>
              </a:rPr>
              <a:t>wdjrKh</a:t>
            </a:r>
            <a:r>
              <a:rPr lang="en-US" altLang="en-US" sz="4000" dirty="0" smtClean="0">
                <a:solidFill>
                  <a:schemeClr val="tx2"/>
                </a:solidFill>
                <a:effectLst>
                  <a:outerShdw blurRad="38100" dist="38100" dir="2700000" algn="tl">
                    <a:srgbClr val="000000"/>
                  </a:outerShdw>
                </a:effectLst>
              </a:rPr>
              <a:t>)</a:t>
            </a:r>
            <a:endParaRPr lang="en-US" altLang="en-US" sz="4000" dirty="0">
              <a:solidFill>
                <a:schemeClr val="tx2"/>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0"/>
            <a:ext cx="8153400" cy="1143000"/>
          </a:xfrm>
        </p:spPr>
        <p:txBody>
          <a:bodyPr/>
          <a:lstStyle/>
          <a:p>
            <a:pPr eaLnBrk="1" hangingPunct="1"/>
            <a:r>
              <a:rPr lang="en-US" altLang="en-US" dirty="0" err="1" smtClean="0">
                <a:latin typeface="AA Amali" pitchFamily="2" charset="0"/>
              </a:rPr>
              <a:t>l+vdr</a:t>
            </a:r>
            <a:r>
              <a:rPr lang="en-US" altLang="en-US" dirty="0" err="1" smtClean="0">
                <a:latin typeface="AA Amali"/>
              </a:rPr>
              <a:t>ï</a:t>
            </a:r>
            <a:r>
              <a:rPr lang="en-US" altLang="en-US" dirty="0" smtClean="0">
                <a:latin typeface="AA Amali" pitchFamily="2" charset="0"/>
              </a:rPr>
              <a:t> </a:t>
            </a:r>
            <a:r>
              <a:rPr lang="en-US" altLang="en-US" dirty="0" err="1" smtClean="0">
                <a:latin typeface="AA Amali" pitchFamily="2" charset="0"/>
              </a:rPr>
              <a:t>ux</a:t>
            </a:r>
            <a:r>
              <a:rPr lang="en-US" altLang="en-US" dirty="0" smtClean="0">
                <a:latin typeface="AA Amali" pitchFamily="2" charset="0"/>
              </a:rPr>
              <a:t>.,</a:t>
            </a:r>
            <a:r>
              <a:rPr lang="en-US" altLang="en-US" dirty="0" err="1" smtClean="0">
                <a:latin typeface="AA Amali" pitchFamily="2" charset="0"/>
              </a:rPr>
              <a:t>Hh</a:t>
            </a:r>
            <a:endParaRPr lang="en-US" altLang="en-US" dirty="0" smtClean="0">
              <a:latin typeface="AA Amali" pitchFamily="2" charset="0"/>
            </a:endParaRPr>
          </a:p>
        </p:txBody>
      </p:sp>
      <p:pic>
        <p:nvPicPr>
          <p:cNvPr id="290818" name="Picture 3" descr="Atoneme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0600"/>
            <a:ext cx="594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Picture 4" descr="Tabernacle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38600" y="3767138"/>
            <a:ext cx="510540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0" name="Text Box 5"/>
          <p:cNvSpPr txBox="1">
            <a:spLocks noChangeArrowheads="1"/>
          </p:cNvSpPr>
          <p:nvPr/>
        </p:nvSpPr>
        <p:spPr bwMode="auto">
          <a:xfrm>
            <a:off x="0" y="4191000"/>
            <a:ext cx="396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u="sng" dirty="0" err="1" smtClean="0">
                <a:latin typeface="AA Amali" pitchFamily="2" charset="0"/>
              </a:rPr>
              <a:t>oaaõ;Sh</a:t>
            </a:r>
            <a:r>
              <a:rPr lang="en-US" altLang="en-US" b="1" u="sng" dirty="0" smtClean="0">
                <a:latin typeface="AA Amali" pitchFamily="2" charset="0"/>
              </a:rPr>
              <a:t> </a:t>
            </a:r>
            <a:r>
              <a:rPr lang="en-US" altLang="en-US" b="1" u="sng" dirty="0" err="1" smtClean="0">
                <a:latin typeface="AA Amali" pitchFamily="2" charset="0"/>
              </a:rPr>
              <a:t>l;dj</a:t>
            </a:r>
            <a:r>
              <a:rPr lang="en-US" altLang="en-US" b="1" u="sng" dirty="0" smtClean="0">
                <a:latin typeface="AA Amali" pitchFamily="2" charset="0"/>
              </a:rPr>
              <a:t> </a:t>
            </a:r>
            <a:r>
              <a:rPr lang="en-US" altLang="en-US" b="1" u="sng" dirty="0">
                <a:latin typeface="Arial" pitchFamily="34" charset="0"/>
              </a:rPr>
              <a:t>16:13</a:t>
            </a:r>
            <a:r>
              <a:rPr lang="en-US" altLang="en-US" b="1" dirty="0">
                <a:latin typeface="Arial" pitchFamily="34" charset="0"/>
              </a:rPr>
              <a:t>  </a:t>
            </a:r>
            <a:r>
              <a:rPr lang="en-US" altLang="ja-JP" b="1" dirty="0" smtClean="0">
                <a:latin typeface="Arial" pitchFamily="34" charset="0"/>
              </a:rPr>
              <a:t>“</a:t>
            </a:r>
            <a:r>
              <a:rPr lang="en-US" altLang="ja-JP" b="1" dirty="0" err="1" smtClean="0">
                <a:latin typeface="AA Amali" pitchFamily="2" charset="0"/>
              </a:rPr>
              <a:t>Tfì</a:t>
            </a:r>
            <a:r>
              <a:rPr lang="en-US" altLang="ja-JP" b="1" dirty="0" smtClean="0">
                <a:latin typeface="AA Amali" pitchFamily="2" charset="0"/>
              </a:rPr>
              <a:t> </a:t>
            </a:r>
            <a:r>
              <a:rPr lang="en-US" altLang="ja-JP" b="1" dirty="0" err="1" smtClean="0">
                <a:latin typeface="AA Amali" pitchFamily="2" charset="0"/>
              </a:rPr>
              <a:t>OkOkH</a:t>
            </a:r>
            <a:r>
              <a:rPr lang="en-US" altLang="ja-JP" b="1" dirty="0" smtClean="0">
                <a:latin typeface="AA Amali" pitchFamily="2" charset="0"/>
              </a:rPr>
              <a:t> iy </a:t>
            </a:r>
            <a:r>
              <a:rPr lang="en-US" altLang="ja-JP" b="1" dirty="0" err="1" smtClean="0">
                <a:latin typeface="AA Amali" pitchFamily="2" charset="0"/>
              </a:rPr>
              <a:t>ños</a:t>
            </a:r>
            <a:r>
              <a:rPr lang="en-US" altLang="ja-JP" b="1" dirty="0" smtClean="0">
                <a:latin typeface="AA Amali" pitchFamily="2" charset="0"/>
              </a:rPr>
              <a:t> </a:t>
            </a:r>
            <a:r>
              <a:rPr lang="en-US" altLang="ja-JP" b="1" dirty="0" err="1" smtClean="0">
                <a:latin typeface="AA Amali" pitchFamily="2" charset="0"/>
              </a:rPr>
              <a:t>Tn</a:t>
            </a:r>
            <a:r>
              <a:rPr lang="en-US" altLang="ja-JP" b="1" dirty="0" smtClean="0">
                <a:latin typeface="AA Amali" pitchFamily="2" charset="0"/>
              </a:rPr>
              <a:t> </a:t>
            </a:r>
            <a:r>
              <a:rPr lang="en-US" altLang="ja-JP" b="1" dirty="0" err="1" smtClean="0">
                <a:latin typeface="AA Amali" pitchFamily="2" charset="0"/>
              </a:rPr>
              <a:t>tl</a:t>
            </a:r>
            <a:r>
              <a:rPr lang="en-US" altLang="ja-JP" b="1" dirty="0" smtClean="0">
                <a:latin typeface="AA Amali" pitchFamily="2" charset="0"/>
              </a:rPr>
              <a:t>;= </a:t>
            </a:r>
            <a:r>
              <a:rPr lang="en-US" altLang="ja-JP" b="1" dirty="0" err="1" smtClean="0">
                <a:latin typeface="AA Amali" pitchFamily="2" charset="0"/>
              </a:rPr>
              <a:t>l,dhska</a:t>
            </a:r>
            <a:r>
              <a:rPr lang="en-US" altLang="ja-JP" b="1" dirty="0" smtClean="0">
                <a:latin typeface="AA Amali" pitchFamily="2" charset="0"/>
              </a:rPr>
              <a:t> </a:t>
            </a:r>
            <a:r>
              <a:rPr lang="en-US" altLang="ja-JP" b="1" dirty="0" err="1" smtClean="0">
                <a:latin typeface="AA Amali" pitchFamily="2" charset="0"/>
              </a:rPr>
              <a:t>miq</a:t>
            </a:r>
            <a:r>
              <a:rPr lang="en-US" altLang="ja-JP" b="1" dirty="0" smtClean="0">
                <a:latin typeface="AA Amali" pitchFamily="2" charset="0"/>
              </a:rPr>
              <a:t>" </a:t>
            </a:r>
            <a:r>
              <a:rPr lang="en-US" altLang="ja-JP" b="1" dirty="0" err="1" smtClean="0">
                <a:latin typeface="AA Amali" pitchFamily="2" charset="0"/>
              </a:rPr>
              <a:t>osk</a:t>
            </a:r>
            <a:r>
              <a:rPr lang="en-US" altLang="ja-JP" b="1" dirty="0" smtClean="0">
                <a:latin typeface="AA Amali" pitchFamily="2" charset="0"/>
              </a:rPr>
              <a:t> </a:t>
            </a:r>
            <a:r>
              <a:rPr lang="en-US" altLang="ja-JP" b="1" dirty="0" err="1" smtClean="0">
                <a:latin typeface="AA Amali" pitchFamily="2" charset="0"/>
              </a:rPr>
              <a:t>y;la</a:t>
            </a:r>
            <a:r>
              <a:rPr lang="en-US" altLang="ja-JP" b="1" dirty="0" smtClean="0">
                <a:latin typeface="AA Amali" pitchFamily="2" charset="0"/>
              </a:rPr>
              <a:t> </a:t>
            </a:r>
            <a:r>
              <a:rPr lang="en-US" altLang="ja-JP" b="1" dirty="0" err="1" smtClean="0">
                <a:latin typeface="AA Amali" pitchFamily="2" charset="0"/>
              </a:rPr>
              <a:t>Tn</a:t>
            </a:r>
            <a:r>
              <a:rPr lang="en-US" altLang="ja-JP" b="1" dirty="0" smtClean="0">
                <a:latin typeface="AA Amali" pitchFamily="2" charset="0"/>
              </a:rPr>
              <a:t> </a:t>
            </a:r>
            <a:r>
              <a:rPr lang="en-US" altLang="ja-JP" b="1" dirty="0" err="1" smtClean="0">
                <a:latin typeface="AA Amali" pitchFamily="2" charset="0"/>
              </a:rPr>
              <a:t>l+vdrñ</a:t>
            </a:r>
            <a:r>
              <a:rPr lang="en-US" altLang="ja-JP" b="1" dirty="0" smtClean="0">
                <a:latin typeface="AA Amali" pitchFamily="2" charset="0"/>
              </a:rPr>
              <a:t> </a:t>
            </a:r>
            <a:r>
              <a:rPr lang="en-US" altLang="ja-JP" b="1" dirty="0" err="1" smtClean="0">
                <a:latin typeface="AA Amali" pitchFamily="2" charset="0"/>
              </a:rPr>
              <a:t>ux</a:t>
            </a:r>
            <a:r>
              <a:rPr lang="en-US" altLang="ja-JP" b="1" dirty="0" smtClean="0">
                <a:latin typeface="AA Amali" pitchFamily="2" charset="0"/>
              </a:rPr>
              <a:t>.,</a:t>
            </a:r>
            <a:r>
              <a:rPr lang="en-US" altLang="ja-JP" b="1" dirty="0" err="1" smtClean="0">
                <a:latin typeface="AA Amali" pitchFamily="2" charset="0"/>
              </a:rPr>
              <a:t>Hh</a:t>
            </a:r>
            <a:r>
              <a:rPr lang="en-US" altLang="ja-JP" b="1" dirty="0" smtClean="0">
                <a:latin typeface="AA Amali" pitchFamily="2" charset="0"/>
              </a:rPr>
              <a:t> </a:t>
            </a:r>
            <a:r>
              <a:rPr lang="en-US" altLang="ja-JP" b="1" dirty="0" err="1" smtClean="0">
                <a:latin typeface="AA Amali" pitchFamily="2" charset="0"/>
              </a:rPr>
              <a:t>meje;aúh</a:t>
            </a:r>
            <a:r>
              <a:rPr lang="en-US" altLang="ja-JP" b="1" dirty="0" smtClean="0">
                <a:latin typeface="AA Amali" pitchFamily="2" charset="0"/>
              </a:rPr>
              <a:t> </a:t>
            </a:r>
            <a:r>
              <a:rPr lang="en-US" altLang="ja-JP" b="1" dirty="0" err="1" smtClean="0">
                <a:latin typeface="AA Amali" pitchFamily="2" charset="0"/>
              </a:rPr>
              <a:t>hq</a:t>
            </a:r>
            <a:r>
              <a:rPr lang="en-US" altLang="ja-JP" b="1" dirty="0" smtClean="0">
                <a:latin typeface="AA Amali" pitchFamily="2" charset="0"/>
              </a:rPr>
              <a:t>;=h"</a:t>
            </a:r>
            <a:endParaRPr lang="en-US" altLang="en-US" sz="1800" dirty="0">
              <a:latin typeface="AA Amali" pitchFamily="2" charset="0"/>
            </a:endParaRPr>
          </a:p>
        </p:txBody>
      </p:sp>
      <p:sp>
        <p:nvSpPr>
          <p:cNvPr id="208902"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cs typeface="Arial" pitchFamily="34" charset="0"/>
              </a:rPr>
              <a:t>184</a:t>
            </a:r>
            <a:endParaRPr lang="en-US" altLang="en-US" sz="180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3810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altLang="en-US" b="1" dirty="0" err="1" smtClean="0">
                <a:latin typeface="AA Amali" pitchFamily="2" charset="0"/>
              </a:rPr>
              <a:t>l+vdr</a:t>
            </a:r>
            <a:r>
              <a:rPr lang="en-US" altLang="en-US" b="1" dirty="0" err="1" smtClean="0">
                <a:latin typeface="AA Amali"/>
              </a:rPr>
              <a:t>ï</a:t>
            </a:r>
            <a:r>
              <a:rPr lang="en-US" altLang="en-US" b="1" dirty="0" smtClean="0">
                <a:latin typeface="AA Amali" pitchFamily="2" charset="0"/>
              </a:rPr>
              <a:t> </a:t>
            </a:r>
            <a:r>
              <a:rPr lang="en-US" altLang="en-US" b="1" dirty="0" err="1" smtClean="0">
                <a:latin typeface="AA Amali" pitchFamily="2" charset="0"/>
              </a:rPr>
              <a:t>ux</a:t>
            </a:r>
            <a:r>
              <a:rPr lang="en-US" altLang="en-US" b="1" dirty="0" smtClean="0">
                <a:latin typeface="AA Amali" pitchFamily="2" charset="0"/>
              </a:rPr>
              <a:t>.,</a:t>
            </a:r>
            <a:r>
              <a:rPr lang="en-US" altLang="en-US" b="1" dirty="0" err="1" smtClean="0">
                <a:latin typeface="AA Amali" pitchFamily="2" charset="0"/>
              </a:rPr>
              <a:t>Hh</a:t>
            </a:r>
            <a:r>
              <a:rPr lang="en-US" altLang="en-US" b="1" dirty="0" smtClean="0">
                <a:latin typeface="AA Amali" pitchFamily="2" charset="0"/>
              </a:rPr>
              <a:t>" </a:t>
            </a:r>
            <a:r>
              <a:rPr lang="en-US" altLang="en-US" b="1" dirty="0" err="1" smtClean="0">
                <a:latin typeface="AA Amali" pitchFamily="2" charset="0"/>
              </a:rPr>
              <a:t>wka;su</a:t>
            </a:r>
            <a:r>
              <a:rPr lang="en-US" altLang="en-US" b="1" dirty="0" smtClean="0">
                <a:latin typeface="AA Amali" pitchFamily="2" charset="0"/>
              </a:rPr>
              <a:t> </a:t>
            </a:r>
            <a:r>
              <a:rPr lang="en-US" altLang="en-US" b="1" dirty="0" err="1" smtClean="0">
                <a:latin typeface="AA Amali" pitchFamily="2" charset="0"/>
              </a:rPr>
              <a:t>wiajekak</a:t>
            </a:r>
            <a:endParaRPr lang="en-US" altLang="en-US" b="1" dirty="0" smtClean="0">
              <a:latin typeface="AA Amali" pitchFamily="2" charset="0"/>
            </a:endParaRPr>
          </a:p>
        </p:txBody>
      </p:sp>
      <p:sp>
        <p:nvSpPr>
          <p:cNvPr id="292867"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endParaRPr lang="en-US" altLang="en-US" b="1">
              <a:latin typeface="Arail" charset="0"/>
              <a:cs typeface="Times New Roman" pitchFamily="18" charset="0"/>
            </a:endParaRPr>
          </a:p>
        </p:txBody>
      </p:sp>
      <p:sp>
        <p:nvSpPr>
          <p:cNvPr id="214020" name="Text Box 4"/>
          <p:cNvSpPr txBox="1">
            <a:spLocks noChangeArrowheads="1"/>
          </p:cNvSpPr>
          <p:nvPr/>
        </p:nvSpPr>
        <p:spPr bwMode="auto">
          <a:xfrm>
            <a:off x="228600" y="3429000"/>
            <a:ext cx="44196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Tx/>
              <a:buChar char="•"/>
            </a:pPr>
            <a:r>
              <a:rPr lang="en-US" altLang="en-US" sz="3200" b="1" dirty="0" err="1" smtClean="0">
                <a:solidFill>
                  <a:schemeClr val="bg1"/>
                </a:solidFill>
                <a:latin typeface="AA Amali" pitchFamily="2" charset="0"/>
                <a:cs typeface="Times New Roman" pitchFamily="18" charset="0"/>
              </a:rPr>
              <a:t>cd;Skaf.a</a:t>
            </a:r>
            <a:r>
              <a:rPr lang="en-US" altLang="en-US" sz="3200" b="1" dirty="0" smtClean="0">
                <a:solidFill>
                  <a:schemeClr val="bg1"/>
                </a:solidFill>
                <a:latin typeface="AA Amali" pitchFamily="2" charset="0"/>
                <a:cs typeface="Times New Roman" pitchFamily="18" charset="0"/>
              </a:rPr>
              <a:t> </a:t>
            </a:r>
            <a:r>
              <a:rPr lang="en-US" altLang="en-US" sz="3200" b="1" dirty="0" err="1" smtClean="0">
                <a:solidFill>
                  <a:schemeClr val="bg1"/>
                </a:solidFill>
                <a:latin typeface="AA Amali" pitchFamily="2" charset="0"/>
                <a:cs typeface="Times New Roman" pitchFamily="18" charset="0"/>
              </a:rPr>
              <a:t>úksYajh</a:t>
            </a:r>
            <a:r>
              <a:rPr lang="en-US" altLang="en-US" sz="3200" b="1" dirty="0" smtClean="0">
                <a:solidFill>
                  <a:schemeClr val="bg1"/>
                </a:solidFill>
                <a:latin typeface="AA Amali" pitchFamily="2" charset="0"/>
                <a:cs typeface="Times New Roman" pitchFamily="18" charset="0"/>
              </a:rPr>
              <a:t> (</a:t>
            </a:r>
            <a:r>
              <a:rPr lang="en-US" altLang="en-US" sz="3200" b="1" dirty="0" err="1" smtClean="0">
                <a:solidFill>
                  <a:schemeClr val="bg1"/>
                </a:solidFill>
                <a:latin typeface="AA Amali" pitchFamily="2" charset="0"/>
                <a:cs typeface="Times New Roman" pitchFamily="18" charset="0"/>
              </a:rPr>
              <a:t>uf;</a:t>
            </a:r>
            <a:r>
              <a:rPr lang="en-US" altLang="en-US" sz="3200" b="1" dirty="0" err="1" smtClean="0">
                <a:solidFill>
                  <a:schemeClr val="bg1"/>
                </a:solidFill>
                <a:latin typeface="AA Amali"/>
                <a:cs typeface="Times New Roman" pitchFamily="18" charset="0"/>
              </a:rPr>
              <a:t>õ</a:t>
            </a:r>
            <a:r>
              <a:rPr lang="en-US" altLang="en-US" sz="3200" b="1" dirty="0" smtClean="0">
                <a:solidFill>
                  <a:schemeClr val="bg1"/>
                </a:solidFill>
                <a:latin typeface="AA Amali" pitchFamily="2" charset="0"/>
                <a:cs typeface="Times New Roman" pitchFamily="18" charset="0"/>
              </a:rPr>
              <a:t> </a:t>
            </a:r>
            <a:r>
              <a:rPr lang="en-US" altLang="en-US" sz="3200" b="1" dirty="0">
                <a:solidFill>
                  <a:schemeClr val="bg1"/>
                </a:solidFill>
                <a:latin typeface="Arail" charset="0"/>
                <a:cs typeface="Times New Roman" pitchFamily="18" charset="0"/>
              </a:rPr>
              <a:t>13:30, 39; </a:t>
            </a:r>
            <a:r>
              <a:rPr lang="en-US" altLang="en-US" sz="3200" b="1" dirty="0" err="1" smtClean="0">
                <a:solidFill>
                  <a:schemeClr val="bg1"/>
                </a:solidFill>
                <a:latin typeface="AA Amali" pitchFamily="2" charset="0"/>
                <a:cs typeface="Times New Roman" pitchFamily="18" charset="0"/>
              </a:rPr>
              <a:t>t,sor</a:t>
            </a:r>
            <a:r>
              <a:rPr lang="en-US" altLang="en-US" sz="3200" b="1" dirty="0" err="1" smtClean="0">
                <a:solidFill>
                  <a:schemeClr val="bg1"/>
                </a:solidFill>
                <a:latin typeface="AA Amali"/>
                <a:cs typeface="Times New Roman" pitchFamily="18" charset="0"/>
              </a:rPr>
              <a:t>õ</a:t>
            </a:r>
            <a:r>
              <a:rPr lang="en-US" altLang="en-US" sz="3200" b="1" dirty="0" smtClean="0">
                <a:solidFill>
                  <a:schemeClr val="bg1"/>
                </a:solidFill>
                <a:latin typeface="Arail" charset="0"/>
                <a:cs typeface="Times New Roman" pitchFamily="18" charset="0"/>
              </a:rPr>
              <a:t>. </a:t>
            </a:r>
            <a:r>
              <a:rPr lang="en-US" altLang="en-US" sz="3200" b="1" dirty="0">
                <a:solidFill>
                  <a:schemeClr val="bg1"/>
                </a:solidFill>
                <a:latin typeface="Arail" charset="0"/>
                <a:cs typeface="Times New Roman" pitchFamily="18" charset="0"/>
              </a:rPr>
              <a:t>14:15)</a:t>
            </a:r>
          </a:p>
          <a:p>
            <a:pPr eaLnBrk="1" hangingPunct="1">
              <a:spcBef>
                <a:spcPct val="50000"/>
              </a:spcBef>
              <a:buFontTx/>
              <a:buChar char="•"/>
            </a:pPr>
            <a:r>
              <a:rPr lang="en-US" altLang="en-US" sz="3200" b="1" dirty="0" err="1" smtClean="0">
                <a:solidFill>
                  <a:schemeClr val="bg1"/>
                </a:solidFill>
                <a:latin typeface="AA Amali" pitchFamily="2" charset="0"/>
                <a:cs typeface="Times New Roman" pitchFamily="18" charset="0"/>
              </a:rPr>
              <a:t>rEm</a:t>
            </a:r>
            <a:r>
              <a:rPr lang="en-US" altLang="en-US" sz="3200" b="1" dirty="0" smtClean="0">
                <a:solidFill>
                  <a:schemeClr val="bg1"/>
                </a:solidFill>
                <a:latin typeface="AA Amali" pitchFamily="2" charset="0"/>
                <a:cs typeface="Times New Roman" pitchFamily="18" charset="0"/>
              </a:rPr>
              <a:t> úm¾hdih </a:t>
            </a:r>
            <a:r>
              <a:rPr lang="en-US" altLang="en-US" sz="3200" b="1" dirty="0">
                <a:solidFill>
                  <a:schemeClr val="bg1"/>
                </a:solidFill>
                <a:latin typeface="Arail" charset="0"/>
                <a:cs typeface="Times New Roman" pitchFamily="18" charset="0"/>
              </a:rPr>
              <a:t>= </a:t>
            </a:r>
            <a:r>
              <a:rPr lang="en-US" altLang="en-US" sz="3200" b="1" dirty="0" err="1" smtClean="0">
                <a:solidFill>
                  <a:schemeClr val="bg1"/>
                </a:solidFill>
                <a:latin typeface="AA Amali" pitchFamily="2" charset="0"/>
                <a:cs typeface="Times New Roman" pitchFamily="18" charset="0"/>
              </a:rPr>
              <a:t>foaj</a:t>
            </a:r>
            <a:r>
              <a:rPr lang="en-US" altLang="en-US" sz="3200" b="1" dirty="0" smtClean="0">
                <a:solidFill>
                  <a:schemeClr val="bg1"/>
                </a:solidFill>
                <a:latin typeface="AA Amali" pitchFamily="2" charset="0"/>
                <a:cs typeface="Times New Roman" pitchFamily="18" charset="0"/>
              </a:rPr>
              <a:t> </a:t>
            </a:r>
            <a:r>
              <a:rPr lang="en-US" altLang="en-US" sz="3200" b="1" dirty="0" err="1" smtClean="0">
                <a:solidFill>
                  <a:schemeClr val="bg1"/>
                </a:solidFill>
                <a:latin typeface="AA Amali" pitchFamily="2" charset="0"/>
                <a:cs typeface="Times New Roman" pitchFamily="18" charset="0"/>
              </a:rPr>
              <a:t>rdcHh</a:t>
            </a:r>
            <a:r>
              <a:rPr lang="en-US" altLang="en-US" sz="3200" b="1" dirty="0" smtClean="0">
                <a:solidFill>
                  <a:schemeClr val="bg1"/>
                </a:solidFill>
                <a:latin typeface="AA Amali" pitchFamily="2" charset="0"/>
                <a:cs typeface="Times New Roman" pitchFamily="18" charset="0"/>
              </a:rPr>
              <a:t> </a:t>
            </a:r>
            <a:r>
              <a:rPr lang="en-US" altLang="en-US" sz="3200" b="1" dirty="0" err="1" smtClean="0">
                <a:solidFill>
                  <a:schemeClr val="bg1"/>
                </a:solidFill>
                <a:latin typeface="AA Amali" pitchFamily="2" charset="0"/>
                <a:cs typeface="Times New Roman" pitchFamily="18" charset="0"/>
              </a:rPr>
              <a:t>wkq.ukh</a:t>
            </a:r>
            <a:r>
              <a:rPr lang="en-US" altLang="en-US" sz="3200" b="1" dirty="0" smtClean="0">
                <a:solidFill>
                  <a:schemeClr val="bg1"/>
                </a:solidFill>
                <a:latin typeface="AA Amali" pitchFamily="2" charset="0"/>
                <a:cs typeface="Times New Roman" pitchFamily="18" charset="0"/>
              </a:rPr>
              <a:t> (</a:t>
            </a:r>
            <a:r>
              <a:rPr lang="en-US" altLang="en-US" sz="3200" b="1" dirty="0" err="1" smtClean="0">
                <a:solidFill>
                  <a:schemeClr val="bg1"/>
                </a:solidFill>
                <a:latin typeface="AA Amali" pitchFamily="2" charset="0"/>
                <a:cs typeface="Times New Roman" pitchFamily="18" charset="0"/>
              </a:rPr>
              <a:t>uf;</a:t>
            </a:r>
            <a:r>
              <a:rPr lang="en-US" altLang="en-US" sz="3200" b="1" dirty="0" err="1" smtClean="0">
                <a:solidFill>
                  <a:schemeClr val="bg1"/>
                </a:solidFill>
                <a:latin typeface="AA Amali"/>
                <a:cs typeface="Times New Roman" pitchFamily="18" charset="0"/>
              </a:rPr>
              <a:t>õ</a:t>
            </a:r>
            <a:r>
              <a:rPr lang="en-US" altLang="en-US" sz="3200" b="1" dirty="0" smtClean="0">
                <a:solidFill>
                  <a:schemeClr val="bg1"/>
                </a:solidFill>
                <a:latin typeface="Arail" charset="0"/>
                <a:cs typeface="Times New Roman" pitchFamily="18" charset="0"/>
              </a:rPr>
              <a:t>. </a:t>
            </a:r>
            <a:r>
              <a:rPr lang="en-US" altLang="en-US" sz="3200" b="1" dirty="0">
                <a:solidFill>
                  <a:schemeClr val="bg1"/>
                </a:solidFill>
                <a:latin typeface="Arail" charset="0"/>
                <a:cs typeface="Times New Roman" pitchFamily="18" charset="0"/>
              </a:rPr>
              <a:t>17:4)</a:t>
            </a:r>
          </a:p>
        </p:txBody>
      </p:sp>
      <p:pic>
        <p:nvPicPr>
          <p:cNvPr id="214021" name="Picture 5" descr="Winno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52800"/>
            <a:ext cx="3962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2" name="Picture 6" descr="Winnow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1768475"/>
            <a:ext cx="2362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7" descr="winnowfork"/>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324725" y="2438400"/>
            <a:ext cx="1590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4" name="Text Box 8"/>
          <p:cNvSpPr txBox="1">
            <a:spLocks noChangeArrowheads="1"/>
          </p:cNvSpPr>
          <p:nvPr/>
        </p:nvSpPr>
        <p:spPr bwMode="auto">
          <a:xfrm>
            <a:off x="304800" y="1752600"/>
            <a:ext cx="3733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200" b="1" dirty="0" err="1" smtClean="0">
                <a:solidFill>
                  <a:schemeClr val="bg1"/>
                </a:solidFill>
                <a:latin typeface="AA Amali" pitchFamily="2" charset="0"/>
                <a:cs typeface="Times New Roman" pitchFamily="18" charset="0"/>
              </a:rPr>
              <a:t>yq,xlsrsu</a:t>
            </a:r>
            <a:r>
              <a:rPr lang="en-US" altLang="en-US" sz="3200" b="1" dirty="0" smtClean="0">
                <a:solidFill>
                  <a:schemeClr val="bg1"/>
                </a:solidFill>
                <a:latin typeface="AA Amali" pitchFamily="2" charset="0"/>
                <a:cs typeface="Times New Roman" pitchFamily="18" charset="0"/>
              </a:rPr>
              <a:t> </a:t>
            </a:r>
            <a:r>
              <a:rPr lang="en-US" altLang="en-US" sz="3200" b="1" dirty="0">
                <a:solidFill>
                  <a:schemeClr val="bg1"/>
                </a:solidFill>
                <a:latin typeface="AA Amali" pitchFamily="2" charset="0"/>
                <a:cs typeface="Times New Roman" pitchFamily="18" charset="0"/>
              </a:rPr>
              <a:t>= </a:t>
            </a:r>
            <a:r>
              <a:rPr lang="en-US" altLang="en-US" sz="3200" b="1" dirty="0" err="1" smtClean="0">
                <a:solidFill>
                  <a:schemeClr val="bg1"/>
                </a:solidFill>
                <a:latin typeface="AA Amali" pitchFamily="2" charset="0"/>
                <a:cs typeface="Times New Roman" pitchFamily="18" charset="0"/>
              </a:rPr>
              <a:t>lzsia</a:t>
            </a:r>
            <a:r>
              <a:rPr lang="en-US" altLang="en-US" sz="3200" b="1" dirty="0" smtClean="0">
                <a:solidFill>
                  <a:schemeClr val="bg1"/>
                </a:solidFill>
                <a:latin typeface="AA Amali" pitchFamily="2" charset="0"/>
                <a:cs typeface="Times New Roman" pitchFamily="18" charset="0"/>
              </a:rPr>
              <a:t>;=</a:t>
            </a:r>
            <a:r>
              <a:rPr lang="en-US" altLang="en-US" sz="3200" b="1" dirty="0" err="1" smtClean="0">
                <a:solidFill>
                  <a:schemeClr val="bg1"/>
                </a:solidFill>
                <a:latin typeface="AA Amali" pitchFamily="2" charset="0"/>
                <a:cs typeface="Times New Roman" pitchFamily="18" charset="0"/>
              </a:rPr>
              <a:t>ia</a:t>
            </a:r>
            <a:r>
              <a:rPr lang="en-US" altLang="en-US" sz="3200" b="1" dirty="0" smtClean="0">
                <a:solidFill>
                  <a:schemeClr val="bg1"/>
                </a:solidFill>
                <a:latin typeface="AA Amali" pitchFamily="2" charset="0"/>
                <a:cs typeface="Times New Roman" pitchFamily="18" charset="0"/>
              </a:rPr>
              <a:t> </a:t>
            </a:r>
            <a:r>
              <a:rPr lang="en-US" altLang="en-US" sz="3200" b="1" dirty="0" err="1" smtClean="0">
                <a:solidFill>
                  <a:schemeClr val="bg1"/>
                </a:solidFill>
                <a:latin typeface="AA Amali" pitchFamily="2" charset="0"/>
                <a:cs typeface="Times New Roman" pitchFamily="18" charset="0"/>
              </a:rPr>
              <a:t>jykafia</a:t>
            </a:r>
            <a:r>
              <a:rPr lang="en-US" altLang="en-US" sz="3200" b="1" dirty="0" smtClean="0">
                <a:solidFill>
                  <a:schemeClr val="bg1"/>
                </a:solidFill>
                <a:latin typeface="AA Amali" pitchFamily="2" charset="0"/>
                <a:cs typeface="Times New Roman" pitchFamily="18" charset="0"/>
              </a:rPr>
              <a:t> </a:t>
            </a:r>
            <a:r>
              <a:rPr lang="en-US" altLang="en-US" sz="3200" b="1" dirty="0" err="1" smtClean="0">
                <a:solidFill>
                  <a:schemeClr val="bg1"/>
                </a:solidFill>
                <a:latin typeface="AA Amali" pitchFamily="2" charset="0"/>
                <a:cs typeface="Times New Roman" pitchFamily="18" charset="0"/>
              </a:rPr>
              <a:t>kej</a:t>
            </a:r>
            <a:r>
              <a:rPr lang="en-US" altLang="en-US" sz="3200" b="1" dirty="0" smtClean="0">
                <a:solidFill>
                  <a:schemeClr val="bg1"/>
                </a:solidFill>
                <a:latin typeface="AA Amali" pitchFamily="2" charset="0"/>
                <a:cs typeface="Times New Roman" pitchFamily="18" charset="0"/>
              </a:rPr>
              <a:t>; </a:t>
            </a:r>
            <a:r>
              <a:rPr lang="en-US" altLang="en-US" sz="3200" b="1" dirty="0" err="1" smtClean="0">
                <a:solidFill>
                  <a:schemeClr val="bg1"/>
                </a:solidFill>
                <a:latin typeface="AA Amali" pitchFamily="2" charset="0"/>
                <a:cs typeface="Times New Roman" pitchFamily="18" charset="0"/>
              </a:rPr>
              <a:t>fmdf</a:t>
            </a:r>
            <a:r>
              <a:rPr lang="en-US" altLang="en-US" sz="3200" b="1" dirty="0" smtClean="0">
                <a:solidFill>
                  <a:schemeClr val="bg1"/>
                </a:solidFill>
                <a:latin typeface="AA Amali" pitchFamily="2" charset="0"/>
                <a:cs typeface="Times New Roman" pitchFamily="18" charset="0"/>
              </a:rPr>
              <a:t>&lt;</a:t>
            </a:r>
            <a:r>
              <a:rPr lang="en-US" altLang="en-US" sz="3200" b="1" dirty="0" err="1" smtClean="0">
                <a:solidFill>
                  <a:schemeClr val="bg1"/>
                </a:solidFill>
                <a:latin typeface="AA Amali" pitchFamily="2" charset="0"/>
                <a:cs typeface="Times New Roman" pitchFamily="18" charset="0"/>
              </a:rPr>
              <a:t>djg</a:t>
            </a:r>
            <a:r>
              <a:rPr lang="en-US" altLang="en-US" sz="3200" b="1" dirty="0" smtClean="0">
                <a:solidFill>
                  <a:schemeClr val="bg1"/>
                </a:solidFill>
                <a:latin typeface="AA Amali" pitchFamily="2" charset="0"/>
                <a:cs typeface="Times New Roman" pitchFamily="18" charset="0"/>
              </a:rPr>
              <a:t> </a:t>
            </a:r>
            <a:r>
              <a:rPr lang="en-US" altLang="en-US" sz="3200" b="1" dirty="0" err="1" smtClean="0">
                <a:solidFill>
                  <a:schemeClr val="bg1"/>
                </a:solidFill>
                <a:latin typeface="AA Amali" pitchFamily="2" charset="0"/>
                <a:cs typeface="Times New Roman" pitchFamily="18" charset="0"/>
              </a:rPr>
              <a:t>meñKsu</a:t>
            </a:r>
            <a:endParaRPr lang="en-US" altLang="en-US" sz="3200" b="1" dirty="0">
              <a:solidFill>
                <a:schemeClr val="bg1"/>
              </a:solidFill>
              <a:latin typeface="AA Amali" pitchFamily="2" charset="0"/>
              <a:cs typeface="Times New Roman" pitchFamily="18" charset="0"/>
            </a:endParaRPr>
          </a:p>
        </p:txBody>
      </p:sp>
      <p:sp>
        <p:nvSpPr>
          <p:cNvPr id="214025" name="Text Box 9"/>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chemeClr val="bg1"/>
                </a:solidFill>
                <a:latin typeface="Arail" charset="0"/>
              </a:rPr>
              <a:t>184</a:t>
            </a:r>
            <a:endParaRPr lang="en-US" altLang="en-US" sz="1800" b="1">
              <a:solidFill>
                <a:schemeClr val="bg1"/>
              </a:solidFill>
              <a:latin typeface="Arai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14021"/>
                                        </p:tgtEl>
                                        <p:attrNameLst>
                                          <p:attrName>style.visibility</p:attrName>
                                        </p:attrNameLst>
                                      </p:cBhvr>
                                      <p:to>
                                        <p:strVal val="visible"/>
                                      </p:to>
                                    </p:set>
                                    <p:anim calcmode="lin" valueType="num">
                                      <p:cBhvr additive="base">
                                        <p:cTn id="7" dur="500" fill="hold"/>
                                        <p:tgtEl>
                                          <p:spTgt spid="214021"/>
                                        </p:tgtEl>
                                        <p:attrNameLst>
                                          <p:attrName>ppt_x</p:attrName>
                                        </p:attrNameLst>
                                      </p:cBhvr>
                                      <p:tavLst>
                                        <p:tav tm="0">
                                          <p:val>
                                            <p:strVal val="#ppt_x"/>
                                          </p:val>
                                        </p:tav>
                                        <p:tav tm="100000">
                                          <p:val>
                                            <p:strVal val="#ppt_x"/>
                                          </p:val>
                                        </p:tav>
                                      </p:tavLst>
                                    </p:anim>
                                    <p:anim calcmode="lin" valueType="num">
                                      <p:cBhvr additive="base">
                                        <p:cTn id="8" dur="500" fill="hold"/>
                                        <p:tgtEl>
                                          <p:spTgt spid="21402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14023"/>
                                        </p:tgtEl>
                                        <p:attrNameLst>
                                          <p:attrName>style.visibility</p:attrName>
                                        </p:attrNameLst>
                                      </p:cBhvr>
                                      <p:to>
                                        <p:strVal val="visible"/>
                                      </p:to>
                                    </p:set>
                                    <p:anim calcmode="lin" valueType="num">
                                      <p:cBhvr additive="base">
                                        <p:cTn id="12" dur="500" fill="hold"/>
                                        <p:tgtEl>
                                          <p:spTgt spid="214023"/>
                                        </p:tgtEl>
                                        <p:attrNameLst>
                                          <p:attrName>ppt_x</p:attrName>
                                        </p:attrNameLst>
                                      </p:cBhvr>
                                      <p:tavLst>
                                        <p:tav tm="0">
                                          <p:val>
                                            <p:strVal val="#ppt_x"/>
                                          </p:val>
                                        </p:tav>
                                        <p:tav tm="100000">
                                          <p:val>
                                            <p:strVal val="#ppt_x"/>
                                          </p:val>
                                        </p:tav>
                                      </p:tavLst>
                                    </p:anim>
                                    <p:anim calcmode="lin" valueType="num">
                                      <p:cBhvr additive="base">
                                        <p:cTn id="13" dur="500" fill="hold"/>
                                        <p:tgtEl>
                                          <p:spTgt spid="21402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14022"/>
                                        </p:tgtEl>
                                        <p:attrNameLst>
                                          <p:attrName>style.visibility</p:attrName>
                                        </p:attrNameLst>
                                      </p:cBhvr>
                                      <p:to>
                                        <p:strVal val="visible"/>
                                      </p:to>
                                    </p:set>
                                    <p:anim calcmode="lin" valueType="num">
                                      <p:cBhvr additive="base">
                                        <p:cTn id="17" dur="500" fill="hold"/>
                                        <p:tgtEl>
                                          <p:spTgt spid="214022"/>
                                        </p:tgtEl>
                                        <p:attrNameLst>
                                          <p:attrName>ppt_x</p:attrName>
                                        </p:attrNameLst>
                                      </p:cBhvr>
                                      <p:tavLst>
                                        <p:tav tm="0">
                                          <p:val>
                                            <p:strVal val="#ppt_x"/>
                                          </p:val>
                                        </p:tav>
                                        <p:tav tm="100000">
                                          <p:val>
                                            <p:strVal val="#ppt_x"/>
                                          </p:val>
                                        </p:tav>
                                      </p:tavLst>
                                    </p:anim>
                                    <p:anim calcmode="lin" valueType="num">
                                      <p:cBhvr additive="base">
                                        <p:cTn id="18" dur="500" fill="hold"/>
                                        <p:tgtEl>
                                          <p:spTgt spid="21402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4024"/>
                                        </p:tgtEl>
                                        <p:attrNameLst>
                                          <p:attrName>style.visibility</p:attrName>
                                        </p:attrNameLst>
                                      </p:cBhvr>
                                      <p:to>
                                        <p:strVal val="visible"/>
                                      </p:to>
                                    </p:set>
                                    <p:animEffect transition="in" filter="diamond(in)">
                                      <p:cBhvr>
                                        <p:cTn id="23" dur="2000"/>
                                        <p:tgtEl>
                                          <p:spTgt spid="2140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214020">
                                            <p:txEl>
                                              <p:pRg st="0" end="0"/>
                                            </p:txEl>
                                          </p:spTgt>
                                        </p:tgtEl>
                                        <p:attrNameLst>
                                          <p:attrName>style.visibility</p:attrName>
                                        </p:attrNameLst>
                                      </p:cBhvr>
                                      <p:to>
                                        <p:strVal val="visible"/>
                                      </p:to>
                                    </p:set>
                                    <p:animEffect transition="in" filter="barn(inHorizontal)">
                                      <p:cBhvr>
                                        <p:cTn id="28" dur="500"/>
                                        <p:tgtEl>
                                          <p:spTgt spid="214020">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214020">
                                            <p:txEl>
                                              <p:pRg st="1" end="1"/>
                                            </p:txEl>
                                          </p:spTgt>
                                        </p:tgtEl>
                                        <p:attrNameLst>
                                          <p:attrName>style.visibility</p:attrName>
                                        </p:attrNameLst>
                                      </p:cBhvr>
                                      <p:to>
                                        <p:strVal val="visible"/>
                                      </p:to>
                                    </p:set>
                                    <p:animEffect transition="in" filter="barn(inHorizontal)">
                                      <p:cBhvr>
                                        <p:cTn id="33" dur="500"/>
                                        <p:tgtEl>
                                          <p:spTgt spid="2140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build="p"/>
      <p:bldP spid="21402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94914" name="Picture 2" descr="Tabernacles Carl_Bloch_The_Transfiguration_400.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p:cNvSpPr>
            <a:spLocks noGrp="1" noChangeArrowheads="1"/>
          </p:cNvSpPr>
          <p:nvPr>
            <p:ph type="title"/>
          </p:nvPr>
        </p:nvSpPr>
        <p:spPr>
          <a:xfrm>
            <a:off x="5774" y="5661248"/>
            <a:ext cx="9144000" cy="1103784"/>
          </a:xfrm>
          <a:extLst>
            <a:ext uri="{FAA26D3D-D897-4be2-8F04-BA451C77F1D7}">
              <ma14:placeholderFlag xmlns:ma14="http://schemas.microsoft.com/office/mac/drawingml/2011/main" val="1"/>
            </a:ext>
          </a:extLst>
        </p:spPr>
        <p:txBody>
          <a:bodyPr/>
          <a:lstStyle/>
          <a:p>
            <a:pPr eaLnBrk="1" hangingPunct="1">
              <a:spcBef>
                <a:spcPct val="50000"/>
              </a:spcBef>
              <a:defRPr/>
            </a:pPr>
            <a:r>
              <a:rPr lang="en-US" sz="3600" b="1" dirty="0" err="1" smtClean="0">
                <a:solidFill>
                  <a:srgbClr val="FFFFFF"/>
                </a:solidFill>
                <a:effectLst>
                  <a:glow rad="228600">
                    <a:schemeClr val="tx1">
                      <a:alpha val="89000"/>
                    </a:schemeClr>
                  </a:glow>
                </a:effectLst>
                <a:latin typeface="AA Amali" pitchFamily="2" charset="0"/>
                <a:ea typeface="ＭＳ Ｐゴシック" charset="-128"/>
                <a:cs typeface="Times New Roman" charset="0"/>
              </a:rPr>
              <a:t>rEm</a:t>
            </a:r>
            <a:r>
              <a:rPr lang="en-US" sz="3600" b="1" dirty="0" smtClean="0">
                <a:solidFill>
                  <a:srgbClr val="FFFFFF"/>
                </a:solidFill>
                <a:effectLst>
                  <a:glow rad="228600">
                    <a:schemeClr val="tx1">
                      <a:alpha val="89000"/>
                    </a:schemeClr>
                  </a:glow>
                </a:effectLst>
                <a:latin typeface="AA Amali" pitchFamily="2" charset="0"/>
                <a:ea typeface="ＭＳ Ｐゴシック" charset="-128"/>
                <a:cs typeface="Times New Roman" charset="0"/>
              </a:rPr>
              <a:t> úsm¾hdih </a:t>
            </a:r>
            <a:r>
              <a:rPr lang="en-US" sz="3600" b="1" dirty="0" smtClean="0">
                <a:solidFill>
                  <a:srgbClr val="FFFFFF"/>
                </a:solidFill>
                <a:effectLst>
                  <a:glow rad="228600">
                    <a:schemeClr val="tx1">
                      <a:alpha val="89000"/>
                    </a:schemeClr>
                  </a:glow>
                </a:effectLst>
                <a:latin typeface="Arail" charset="0"/>
                <a:ea typeface="ＭＳ Ｐゴシック" charset="-128"/>
                <a:cs typeface="Times New Roman" charset="0"/>
              </a:rPr>
              <a:t>= </a:t>
            </a:r>
            <a:r>
              <a:rPr lang="en-US" sz="3600" b="1" dirty="0" err="1" smtClean="0">
                <a:solidFill>
                  <a:srgbClr val="FFFFFF"/>
                </a:solidFill>
                <a:effectLst>
                  <a:glow rad="228600">
                    <a:schemeClr val="tx1">
                      <a:alpha val="89000"/>
                    </a:schemeClr>
                  </a:glow>
                </a:effectLst>
                <a:latin typeface="AA Amali" pitchFamily="2" charset="0"/>
                <a:ea typeface="ＭＳ Ｐゴシック" charset="-128"/>
                <a:cs typeface="Times New Roman" charset="0"/>
              </a:rPr>
              <a:t>l+vdru</a:t>
            </a:r>
            <a:r>
              <a:rPr lang="en-US" sz="3600" b="1" dirty="0" smtClean="0">
                <a:solidFill>
                  <a:srgbClr val="FFFFFF"/>
                </a:solidFill>
                <a:effectLst>
                  <a:glow rad="228600">
                    <a:schemeClr val="tx1">
                      <a:alpha val="89000"/>
                    </a:schemeClr>
                  </a:glow>
                </a:effectLst>
                <a:latin typeface="AA Amali" pitchFamily="2" charset="0"/>
                <a:ea typeface="ＭＳ Ｐゴシック" charset="-128"/>
                <a:cs typeface="Times New Roman" charset="0"/>
              </a:rPr>
              <a:t> </a:t>
            </a:r>
            <a:r>
              <a:rPr lang="en-US" sz="3600" b="1" dirty="0" smtClean="0">
                <a:solidFill>
                  <a:srgbClr val="FFFFFF"/>
                </a:solidFill>
                <a:effectLst>
                  <a:glow rad="228600">
                    <a:schemeClr val="tx1">
                      <a:alpha val="89000"/>
                    </a:schemeClr>
                  </a:glow>
                </a:effectLst>
                <a:latin typeface="Arail" charset="0"/>
                <a:ea typeface="ＭＳ Ｐゴシック" charset="-128"/>
                <a:cs typeface="Times New Roman" charset="0"/>
              </a:rPr>
              <a:t>= </a:t>
            </a:r>
            <a:r>
              <a:rPr lang="en-US" sz="3600" b="1" dirty="0" err="1" smtClean="0">
                <a:solidFill>
                  <a:srgbClr val="FFFFFF"/>
                </a:solidFill>
                <a:effectLst>
                  <a:glow rad="228600">
                    <a:schemeClr val="tx1">
                      <a:alpha val="89000"/>
                    </a:schemeClr>
                  </a:glow>
                </a:effectLst>
                <a:latin typeface="AA Amali" pitchFamily="2" charset="0"/>
                <a:ea typeface="ＭＳ Ｐゴシック" charset="-128"/>
                <a:cs typeface="Times New Roman" charset="0"/>
              </a:rPr>
              <a:t>foaj</a:t>
            </a:r>
            <a:r>
              <a:rPr lang="en-US" sz="3600" b="1" dirty="0" smtClean="0">
                <a:solidFill>
                  <a:srgbClr val="FFFFFF"/>
                </a:solidFill>
                <a:effectLst>
                  <a:glow rad="228600">
                    <a:schemeClr val="tx1">
                      <a:alpha val="89000"/>
                    </a:schemeClr>
                  </a:glow>
                </a:effectLst>
                <a:latin typeface="AA Amali" pitchFamily="2" charset="0"/>
                <a:ea typeface="ＭＳ Ｐゴシック" charset="-128"/>
                <a:cs typeface="Times New Roman" charset="0"/>
              </a:rPr>
              <a:t> </a:t>
            </a:r>
            <a:r>
              <a:rPr lang="en-US" sz="3600" b="1" dirty="0" err="1" smtClean="0">
                <a:solidFill>
                  <a:srgbClr val="FFFFFF"/>
                </a:solidFill>
                <a:effectLst>
                  <a:glow rad="228600">
                    <a:schemeClr val="tx1">
                      <a:alpha val="89000"/>
                    </a:schemeClr>
                  </a:glow>
                </a:effectLst>
                <a:latin typeface="AA Amali" pitchFamily="2" charset="0"/>
                <a:ea typeface="ＭＳ Ｐゴシック" charset="-128"/>
                <a:cs typeface="Times New Roman" charset="0"/>
              </a:rPr>
              <a:t>rdcHh</a:t>
            </a:r>
            <a:r>
              <a:rPr lang="en-US" sz="3600" b="1" dirty="0" smtClean="0">
                <a:solidFill>
                  <a:srgbClr val="FFFFFF"/>
                </a:solidFill>
                <a:effectLst>
                  <a:glow rad="228600">
                    <a:schemeClr val="tx1">
                      <a:alpha val="89000"/>
                    </a:schemeClr>
                  </a:glow>
                </a:effectLst>
                <a:latin typeface="AA Amali" pitchFamily="2" charset="0"/>
                <a:ea typeface="ＭＳ Ｐゴシック" charset="-128"/>
                <a:cs typeface="Times New Roman" charset="0"/>
              </a:rPr>
              <a:t>(^</a:t>
            </a:r>
            <a:r>
              <a:rPr lang="en-US" sz="3600" b="1" dirty="0" err="1" smtClean="0">
                <a:solidFill>
                  <a:srgbClr val="FFFFFF"/>
                </a:solidFill>
                <a:effectLst>
                  <a:glow rad="228600">
                    <a:schemeClr val="tx1">
                      <a:alpha val="89000"/>
                    </a:schemeClr>
                  </a:glow>
                </a:effectLst>
                <a:latin typeface="AA Amali" pitchFamily="2" charset="0"/>
                <a:ea typeface="ＭＳ Ｐゴシック" charset="-128"/>
                <a:cs typeface="Times New Roman" charset="0"/>
              </a:rPr>
              <a:t>uf;</a:t>
            </a:r>
            <a:r>
              <a:rPr lang="en-US" sz="3600" b="1" dirty="0" err="1" smtClean="0">
                <a:solidFill>
                  <a:srgbClr val="FFFFFF"/>
                </a:solidFill>
                <a:effectLst>
                  <a:glow rad="228600">
                    <a:schemeClr val="tx1">
                      <a:alpha val="89000"/>
                    </a:schemeClr>
                  </a:glow>
                </a:effectLst>
                <a:latin typeface="AA Amali"/>
                <a:ea typeface="ＭＳ Ｐゴシック" charset="-128"/>
                <a:cs typeface="Times New Roman" charset="0"/>
              </a:rPr>
              <a:t>õ</a:t>
            </a:r>
            <a:r>
              <a:rPr lang="en-US" sz="3600" b="1" dirty="0" smtClean="0">
                <a:solidFill>
                  <a:srgbClr val="FFFFFF"/>
                </a:solidFill>
                <a:effectLst>
                  <a:glow rad="228600">
                    <a:schemeClr val="tx1">
                      <a:alpha val="89000"/>
                    </a:schemeClr>
                  </a:glow>
                </a:effectLst>
                <a:latin typeface="Arail" charset="0"/>
                <a:ea typeface="ＭＳ Ｐゴシック" charset="-128"/>
                <a:cs typeface="Times New Roman" charset="0"/>
              </a:rPr>
              <a:t>. 17:4)</a:t>
            </a:r>
            <a:endParaRPr lang="en-US" sz="3600" b="1" dirty="0">
              <a:solidFill>
                <a:srgbClr val="FFFFFF"/>
              </a:solidFill>
              <a:effectLst>
                <a:glow rad="228600">
                  <a:schemeClr val="tx1">
                    <a:alpha val="89000"/>
                  </a:schemeClr>
                </a:glow>
              </a:effectLst>
              <a:latin typeface="Arail" charset="0"/>
              <a:ea typeface="ＭＳ Ｐゴシック" charset="-128"/>
              <a:cs typeface="Times New Roman" charset="0"/>
            </a:endParaRPr>
          </a:p>
        </p:txBody>
      </p:sp>
      <p:sp>
        <p:nvSpPr>
          <p:cNvPr id="294916"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endParaRPr lang="en-US" altLang="en-US" b="1">
              <a:solidFill>
                <a:srgbClr val="000000"/>
              </a:solidFill>
              <a:latin typeface="Arail"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 y="-55452"/>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715083748"/>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err="1" smtClean="0">
                <a:solidFill>
                  <a:schemeClr val="bg1"/>
                </a:solidFill>
                <a:latin typeface="AA Amali" pitchFamily="2" charset="0"/>
              </a:rPr>
              <a:t>l+vdrñ</a:t>
            </a:r>
            <a:r>
              <a:rPr kumimoji="1" lang="en-US" altLang="en-US" sz="3600" b="1" dirty="0" smtClean="0">
                <a:solidFill>
                  <a:schemeClr val="bg1"/>
                </a:solidFill>
                <a:latin typeface="Arial" pitchFamily="34" charset="0"/>
              </a:rPr>
              <a:t>:</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jkaokd</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W;aijh</a:t>
            </a:r>
            <a:r>
              <a:rPr kumimoji="1" lang="en-US" altLang="en-US" sz="3600" b="1" dirty="0" smtClean="0">
                <a:solidFill>
                  <a:schemeClr val="bg1"/>
                </a:solidFill>
                <a:latin typeface="Arial" pitchFamily="34" charset="0"/>
              </a:rPr>
              <a:t> #3</a:t>
            </a:r>
            <a:endParaRPr lang="en-US" altLang="en-US" sz="3600" b="1" dirty="0" smtClean="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96965"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96966" name="Text Box 9"/>
          <p:cNvSpPr txBox="1">
            <a:spLocks noChangeArrowheads="1"/>
          </p:cNvSpPr>
          <p:nvPr/>
        </p:nvSpPr>
        <p:spPr bwMode="auto">
          <a:xfrm>
            <a:off x="4897512" y="826546"/>
            <a:ext cx="893688"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296967" name="Text Box 10"/>
          <p:cNvSpPr txBox="1">
            <a:spLocks noChangeArrowheads="1"/>
          </p:cNvSpPr>
          <p:nvPr/>
        </p:nvSpPr>
        <p:spPr bwMode="auto">
          <a:xfrm>
            <a:off x="5760243" y="1199025"/>
            <a:ext cx="154463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fjkaúu</a:t>
            </a:r>
            <a:endParaRPr lang="en-US" altLang="en-US" b="1" dirty="0">
              <a:solidFill>
                <a:srgbClr val="0000FF"/>
              </a:solidFill>
              <a:latin typeface="AA Amali" pitchFamily="2" charset="0"/>
              <a:cs typeface="Times New Roman" pitchFamily="18" charset="0"/>
            </a:endParaRPr>
          </a:p>
        </p:txBody>
      </p:sp>
      <p:sp>
        <p:nvSpPr>
          <p:cNvPr id="296968" name="Text Box 11"/>
          <p:cNvSpPr txBox="1">
            <a:spLocks noChangeArrowheads="1"/>
          </p:cNvSpPr>
          <p:nvPr/>
        </p:nvSpPr>
        <p:spPr bwMode="auto">
          <a:xfrm>
            <a:off x="6380163" y="1660690"/>
            <a:ext cx="111921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296969" name="Text Box 12"/>
          <p:cNvSpPr txBox="1">
            <a:spLocks noChangeArrowheads="1"/>
          </p:cNvSpPr>
          <p:nvPr/>
        </p:nvSpPr>
        <p:spPr bwMode="auto">
          <a:xfrm>
            <a:off x="1511059" y="5746015"/>
            <a:ext cx="1981201"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Tijd</a:t>
            </a:r>
            <a:r>
              <a:rPr lang="en-US" altLang="en-US" b="1" dirty="0" smtClean="0">
                <a:solidFill>
                  <a:srgbClr val="0000FF"/>
                </a:solidFill>
                <a:latin typeface="AA Amali" pitchFamily="2" charset="0"/>
                <a:cs typeface="Times New Roman" pitchFamily="18" charset="0"/>
              </a:rPr>
              <a:t> .</a:t>
            </a:r>
            <a:r>
              <a:rPr lang="en-US" altLang="en-US" b="1" dirty="0" err="1" smtClean="0">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296970"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296971" name="Text Box 14"/>
          <p:cNvSpPr txBox="1">
            <a:spLocks noChangeArrowheads="1"/>
          </p:cNvSpPr>
          <p:nvPr/>
        </p:nvSpPr>
        <p:spPr bwMode="auto">
          <a:xfrm>
            <a:off x="1784063" y="5323602"/>
            <a:ext cx="1250663"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miq;eú,a</a:t>
            </a:r>
            <a:r>
              <a:rPr lang="en-US" altLang="en-US" b="1" dirty="0" smtClean="0">
                <a:solidFill>
                  <a:srgbClr val="0000FF"/>
                </a:solidFill>
                <a:latin typeface="AA Amali" pitchFamily="2" charset="0"/>
                <a:cs typeface="Times New Roman" pitchFamily="18" charset="0"/>
              </a:rPr>
              <a:t>,</a:t>
            </a:r>
            <a:endParaRPr lang="en-US" altLang="en-US" b="1" dirty="0">
              <a:solidFill>
                <a:srgbClr val="0000FF"/>
              </a:solidFill>
              <a:latin typeface="AA Amali" pitchFamily="2" charset="0"/>
              <a:cs typeface="Times New Roman" pitchFamily="18" charset="0"/>
            </a:endParaRPr>
          </a:p>
        </p:txBody>
      </p:sp>
      <p:sp>
        <p:nvSpPr>
          <p:cNvPr id="41" name="Text Box 15"/>
          <p:cNvSpPr txBox="1">
            <a:spLocks noChangeArrowheads="1"/>
          </p:cNvSpPr>
          <p:nvPr/>
        </p:nvSpPr>
        <p:spPr bwMode="auto">
          <a:xfrm>
            <a:off x="1638922" y="4863375"/>
            <a:ext cx="86273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rdcHh</a:t>
            </a:r>
            <a:endParaRPr lang="en-US" altLang="en-US" b="1" dirty="0">
              <a:solidFill>
                <a:srgbClr val="0000FF"/>
              </a:solidFill>
              <a:latin typeface="AA Amali" pitchFamily="2" charset="0"/>
              <a:cs typeface="Times New Roman" pitchFamily="18" charset="0"/>
            </a:endParaRPr>
          </a:p>
        </p:txBody>
      </p:sp>
      <p:sp>
        <p:nvSpPr>
          <p:cNvPr id="296973" name="Text Box 16"/>
          <p:cNvSpPr txBox="1">
            <a:spLocks noChangeArrowheads="1"/>
          </p:cNvSpPr>
          <p:nvPr/>
        </p:nvSpPr>
        <p:spPr bwMode="auto">
          <a:xfrm>
            <a:off x="3523603" y="5754490"/>
            <a:ext cx="122020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fydrKE</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312910" y="1267769"/>
            <a:ext cx="1478290"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uqqyqkakquqiq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454910" y="1669317"/>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mzzzz:u</a:t>
            </a:r>
            <a:r>
              <a:rPr lang="en-US" sz="2000" b="1" kern="0" dirty="0" smtClean="0">
                <a:solidFill>
                  <a:srgbClr val="336600"/>
                </a:solidFill>
                <a:latin typeface="AA Amali" pitchFamily="2" charset="0"/>
                <a:ea typeface="Times New Roman" charset="0"/>
                <a:cs typeface="Times New Roman" charset="0"/>
              </a:rPr>
              <a:t> t,</a:t>
            </a:r>
            <a:endParaRPr lang="en-US" sz="2000" b="1" kern="0" dirty="0">
              <a:solidFill>
                <a:srgbClr val="336600"/>
              </a:solidFill>
              <a:latin typeface="AA Amali" pitchFamily="2" charset="0"/>
              <a:ea typeface="Times New Roman" charset="0"/>
              <a:cs typeface="Times New Roman" charset="0"/>
            </a:endParaRPr>
          </a:p>
        </p:txBody>
      </p:sp>
      <p:sp>
        <p:nvSpPr>
          <p:cNvPr id="47" name="Text Box 21"/>
          <p:cNvSpPr txBox="1">
            <a:spLocks noChangeArrowheads="1"/>
          </p:cNvSpPr>
          <p:nvPr/>
        </p:nvSpPr>
        <p:spPr bwMode="auto">
          <a:xfrm>
            <a:off x="5791200" y="3352800"/>
            <a:ext cx="142218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fmka;fkia;h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96978" name="Text Box 18"/>
          <p:cNvSpPr txBox="1">
            <a:spLocks noChangeArrowheads="1"/>
          </p:cNvSpPr>
          <p:nvPr/>
        </p:nvSpPr>
        <p:spPr bwMode="auto">
          <a:xfrm>
            <a:off x="4094087" y="868977"/>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581400" y="7620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96981" name="Text Box 16"/>
          <p:cNvSpPr txBox="1">
            <a:spLocks noChangeArrowheads="1"/>
          </p:cNvSpPr>
          <p:nvPr/>
        </p:nvSpPr>
        <p:spPr bwMode="auto">
          <a:xfrm>
            <a:off x="3048000" y="5354380"/>
            <a:ext cx="2057400"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j</a:t>
            </a:r>
            <a:r>
              <a:rPr lang="en-US" altLang="en-US" sz="2000" b="1" dirty="0" err="1" smtClean="0">
                <a:solidFill>
                  <a:srgbClr val="336600"/>
                </a:solidFill>
                <a:latin typeface="AA Amali" pitchFamily="2" charset="0"/>
                <a:cs typeface="Times New Roman" pitchFamily="18" charset="0"/>
              </a:rPr>
              <a:t>kaos</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f.ùfu</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2409394" y="4820980"/>
            <a:ext cx="1724312"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r>
              <a:rPr lang="en-US" altLang="en-US" b="1" dirty="0" err="1" smtClean="0">
                <a:solidFill>
                  <a:schemeClr val="bg1">
                    <a:lumMod val="95000"/>
                  </a:schemeClr>
                </a:solidFill>
                <a:latin typeface="AA Amali" pitchFamily="2" charset="0"/>
                <a:cs typeface="Times New Roman" pitchFamily="18" charset="0"/>
              </a:rPr>
              <a:t>l+vdr</a:t>
            </a:r>
            <a:r>
              <a:rPr lang="en-US" altLang="en-US" b="1" dirty="0" err="1" smtClean="0">
                <a:solidFill>
                  <a:schemeClr val="bg1">
                    <a:lumMod val="95000"/>
                  </a:schemeClr>
                </a:solidFill>
                <a:latin typeface="AA Amali"/>
                <a:cs typeface="Times New Roman" pitchFamily="18" charset="0"/>
              </a:rPr>
              <a:t>ï</a:t>
            </a:r>
            <a:endParaRPr lang="en-US" altLang="en-US" b="1" dirty="0">
              <a:solidFill>
                <a:schemeClr val="bg1">
                  <a:lumMod val="95000"/>
                </a:schemeClr>
              </a:solidFill>
              <a:latin typeface="AA Amali" pitchFamily="2"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anim calcmode="lin" valueType="num">
                                      <p:cBhvr>
                                        <p:cTn id="8" dur="2000" fill="hold"/>
                                        <p:tgtEl>
                                          <p:spTgt spid="41"/>
                                        </p:tgtEl>
                                        <p:attrNameLst>
                                          <p:attrName>style.rotation</p:attrName>
                                        </p:attrNameLst>
                                      </p:cBhvr>
                                      <p:tavLst>
                                        <p:tav tm="0">
                                          <p:val>
                                            <p:fltVal val="720"/>
                                          </p:val>
                                        </p:tav>
                                        <p:tav tm="100000">
                                          <p:val>
                                            <p:fltVal val="0"/>
                                          </p:val>
                                        </p:tav>
                                      </p:tavLst>
                                    </p:anim>
                                    <p:anim calcmode="lin" valueType="num">
                                      <p:cBhvr>
                                        <p:cTn id="9" dur="2000" fill="hold"/>
                                        <p:tgtEl>
                                          <p:spTgt spid="41"/>
                                        </p:tgtEl>
                                        <p:attrNameLst>
                                          <p:attrName>ppt_h</p:attrName>
                                        </p:attrNameLst>
                                      </p:cBhvr>
                                      <p:tavLst>
                                        <p:tav tm="0">
                                          <p:val>
                                            <p:fltVal val="0"/>
                                          </p:val>
                                        </p:tav>
                                        <p:tav tm="100000">
                                          <p:val>
                                            <p:strVal val="#ppt_h"/>
                                          </p:val>
                                        </p:tav>
                                      </p:tavLst>
                                    </p:anim>
                                    <p:anim calcmode="lin" valueType="num">
                                      <p:cBhvr>
                                        <p:cTn id="10"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a:spLocks noGrp="1" noChangeArrowheads="1"/>
          </p:cNvSpPr>
          <p:nvPr>
            <p:ph type="title"/>
          </p:nvPr>
        </p:nvSpPr>
        <p:spPr/>
        <p:txBody>
          <a:bodyPr/>
          <a:lstStyle/>
          <a:p>
            <a:pPr eaLnBrk="1" hangingPunct="1"/>
            <a:r>
              <a:rPr lang="en-US" altLang="en-US" b="1" dirty="0" err="1" smtClean="0">
                <a:latin typeface="AA Amali" pitchFamily="2" charset="0"/>
                <a:cs typeface="Arial" pitchFamily="34" charset="0"/>
              </a:rPr>
              <a:t>bYzdfh,a</a:t>
            </a:r>
            <a:r>
              <a:rPr lang="en-US" altLang="en-US" b="1" dirty="0" smtClean="0">
                <a:latin typeface="AA Amali" pitchFamily="2" charset="0"/>
                <a:cs typeface="Arial" pitchFamily="34" charset="0"/>
              </a:rPr>
              <a:t> </a:t>
            </a:r>
            <a:r>
              <a:rPr lang="en-US" altLang="en-US" b="1" dirty="0" err="1" smtClean="0">
                <a:latin typeface="AA Amali" pitchFamily="2" charset="0"/>
                <a:cs typeface="Arial" pitchFamily="34" charset="0"/>
              </a:rPr>
              <a:t>ux</a:t>
            </a:r>
            <a:r>
              <a:rPr lang="en-US" altLang="en-US" b="1" dirty="0" smtClean="0">
                <a:latin typeface="AA Amali" pitchFamily="2" charset="0"/>
                <a:cs typeface="Arial" pitchFamily="34" charset="0"/>
              </a:rPr>
              <a:t>.,</a:t>
            </a:r>
            <a:r>
              <a:rPr lang="en-US" altLang="en-US" b="1" dirty="0" err="1" smtClean="0">
                <a:latin typeface="AA Amali" pitchFamily="2" charset="0"/>
                <a:cs typeface="Arial" pitchFamily="34" charset="0"/>
              </a:rPr>
              <a:t>Hhka</a:t>
            </a:r>
            <a:r>
              <a:rPr lang="en-US" altLang="en-US" b="1" dirty="0" smtClean="0">
                <a:latin typeface="AA Amali" pitchFamily="2" charset="0"/>
                <a:cs typeface="Arial" pitchFamily="34" charset="0"/>
              </a:rPr>
              <a:t> </a:t>
            </a:r>
            <a:r>
              <a:rPr lang="en-US" altLang="en-US" b="1" dirty="0" err="1" smtClean="0">
                <a:latin typeface="AA Amali" pitchFamily="2" charset="0"/>
                <a:cs typeface="Arial" pitchFamily="34" charset="0"/>
              </a:rPr>
              <a:t>ys</a:t>
            </a:r>
            <a:r>
              <a:rPr lang="en-US" altLang="en-US" b="1" dirty="0" smtClean="0">
                <a:latin typeface="AA Amali" pitchFamily="2" charset="0"/>
                <a:cs typeface="Arial" pitchFamily="34" charset="0"/>
              </a:rPr>
              <a:t> </a:t>
            </a:r>
            <a:r>
              <a:rPr lang="en-US" altLang="en-US" b="1" dirty="0" err="1" smtClean="0">
                <a:latin typeface="AA Amali" pitchFamily="2" charset="0"/>
                <a:cs typeface="Arial" pitchFamily="34" charset="0"/>
              </a:rPr>
              <a:t>idrxYh</a:t>
            </a:r>
            <a:endParaRPr lang="en-US" altLang="en-US" b="1" dirty="0" smtClean="0">
              <a:latin typeface="AA Amali" pitchFamily="2" charset="0"/>
              <a:cs typeface="Arial" pitchFamily="34" charset="0"/>
            </a:endParaRPr>
          </a:p>
        </p:txBody>
      </p:sp>
      <p:sp>
        <p:nvSpPr>
          <p:cNvPr id="11267" name="Rectangle 3"/>
          <p:cNvSpPr>
            <a:spLocks noGrp="1" noChangeArrowheads="1"/>
          </p:cNvSpPr>
          <p:nvPr>
            <p:ph type="body" sz="half" idx="1"/>
          </p:nvPr>
        </p:nvSpPr>
        <p:spPr>
          <a:xfrm>
            <a:off x="152400" y="1600200"/>
            <a:ext cx="6096000" cy="4648200"/>
          </a:xfrm>
        </p:spPr>
        <p:txBody>
          <a:bodyPr/>
          <a:lstStyle/>
          <a:p>
            <a:pPr marL="0" indent="0" eaLnBrk="1" hangingPunct="1">
              <a:buNone/>
            </a:pPr>
            <a:r>
              <a:rPr lang="en-US" altLang="en-US" sz="3600" b="1" dirty="0" smtClean="0">
                <a:solidFill>
                  <a:schemeClr val="bg1"/>
                </a:solidFill>
                <a:latin typeface="+mj-lt"/>
                <a:cs typeface="Arial" pitchFamily="34" charset="0"/>
              </a:rPr>
              <a:t>A. </a:t>
            </a:r>
            <a:r>
              <a:rPr lang="en-US" altLang="en-US" sz="3600" b="1" dirty="0" err="1" smtClean="0">
                <a:latin typeface="AA Amali" pitchFamily="2" charset="0"/>
                <a:cs typeface="Arial" pitchFamily="34" charset="0"/>
              </a:rPr>
              <a:t>udi</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follg</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j;djla</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iaúh</a:t>
            </a:r>
            <a:endParaRPr lang="en-US" altLang="en-US" sz="3600" b="1" dirty="0" smtClean="0">
              <a:latin typeface="AA Amali" pitchFamily="2" charset="0"/>
              <a:cs typeface="Arial" pitchFamily="34" charset="0"/>
            </a:endParaRPr>
          </a:p>
          <a:p>
            <a:pPr marL="0" indent="0" eaLnBrk="1" hangingPunct="1">
              <a:buNone/>
            </a:pPr>
            <a:r>
              <a:rPr lang="en-US" altLang="en-US" sz="3600" b="1" dirty="0" smtClean="0">
                <a:solidFill>
                  <a:schemeClr val="bg1"/>
                </a:solidFill>
                <a:latin typeface="+mj-lt"/>
                <a:cs typeface="Arial" pitchFamily="34" charset="0"/>
              </a:rPr>
              <a:t>B. </a:t>
            </a:r>
            <a:r>
              <a:rPr lang="en-US" altLang="en-US" sz="3600" b="1" dirty="0" err="1" smtClean="0">
                <a:latin typeface="AA Amali" pitchFamily="2" charset="0"/>
                <a:cs typeface="Arial" pitchFamily="34" charset="0"/>
              </a:rPr>
              <a:t>mzs;sh</a:t>
            </a:r>
            <a:r>
              <a:rPr lang="en-US" altLang="en-US" sz="3600" b="1" dirty="0" smtClean="0">
                <a:latin typeface="AA Amali" pitchFamily="2" charset="0"/>
                <a:cs typeface="Arial" pitchFamily="34" charset="0"/>
              </a:rPr>
              <a:t> yd </a:t>
            </a:r>
            <a:r>
              <a:rPr lang="en-US" altLang="en-US" sz="3600" b="1" dirty="0" err="1" smtClean="0">
                <a:latin typeface="AA Amali" pitchFamily="2" charset="0"/>
                <a:cs typeface="Arial" pitchFamily="34" charset="0"/>
              </a:rPr>
              <a:t>oql</a:t>
            </a:r>
            <a:endParaRPr lang="en-US" altLang="en-US" sz="3600" b="1" dirty="0" smtClean="0">
              <a:latin typeface="AA Amali" pitchFamily="2" charset="0"/>
              <a:cs typeface="Arial" pitchFamily="34" charset="0"/>
            </a:endParaRPr>
          </a:p>
          <a:p>
            <a:pPr marL="0" indent="0" eaLnBrk="1" hangingPunct="1">
              <a:buNone/>
            </a:pPr>
            <a:r>
              <a:rPr lang="en-US" altLang="en-US" sz="3600" b="1" dirty="0" smtClean="0">
                <a:solidFill>
                  <a:schemeClr val="bg1"/>
                </a:solidFill>
                <a:latin typeface="+mj-lt"/>
                <a:cs typeface="Arial" pitchFamily="34" charset="0"/>
              </a:rPr>
              <a:t>C. </a:t>
            </a:r>
            <a:r>
              <a:rPr lang="en-US" altLang="en-US" sz="3600" b="1" dirty="0" err="1" smtClean="0">
                <a:latin typeface="AA Amali" pitchFamily="2" charset="0"/>
                <a:cs typeface="Arial" pitchFamily="34" charset="0"/>
              </a:rPr>
              <a:t>fhrei,f</a:t>
            </a:r>
            <a:r>
              <a:rPr lang="en-US" altLang="en-US" sz="3600" b="1" dirty="0" err="1" smtClean="0">
                <a:latin typeface="AA Amali"/>
                <a:cs typeface="Arial" pitchFamily="34" charset="0"/>
              </a:rPr>
              <a:t>ï</a:t>
            </a:r>
            <a:r>
              <a:rPr lang="en-US" altLang="en-US" sz="3600" b="1" dirty="0" err="1" smtClean="0">
                <a:latin typeface="AA Amali" pitchFamily="2" charset="0"/>
                <a:cs typeface="Arial" pitchFamily="34" charset="0"/>
              </a:rPr>
              <a:t>os</a:t>
            </a:r>
            <a:r>
              <a:rPr lang="en-US" altLang="en-US" sz="3600" b="1" dirty="0" smtClean="0">
                <a:latin typeface="AA Amali" pitchFamily="2" charset="0"/>
                <a:cs typeface="Arial" pitchFamily="34" charset="0"/>
              </a:rPr>
              <a:t> yd </a:t>
            </a:r>
            <a:r>
              <a:rPr lang="en-US" altLang="en-US" sz="3600" b="1" dirty="0" err="1" smtClean="0">
                <a:latin typeface="AA Amali" pitchFamily="2" charset="0"/>
                <a:cs typeface="Arial" pitchFamily="34" charset="0"/>
              </a:rPr>
              <a:t>ksjfiaos</a:t>
            </a:r>
            <a:endParaRPr lang="en-US" altLang="en-US" sz="3600" b="1" dirty="0" smtClean="0">
              <a:latin typeface="AA Amali" pitchFamily="2" charset="0"/>
              <a:cs typeface="Arial" pitchFamily="34" charset="0"/>
            </a:endParaRPr>
          </a:p>
          <a:p>
            <a:pPr marL="0" indent="0" eaLnBrk="1" hangingPunct="1">
              <a:buNone/>
            </a:pPr>
            <a:r>
              <a:rPr lang="en-US" altLang="en-US" sz="3600" b="1" dirty="0" smtClean="0">
                <a:solidFill>
                  <a:schemeClr val="bg1"/>
                </a:solidFill>
                <a:latin typeface="+mj-lt"/>
                <a:cs typeface="Arial" pitchFamily="34" charset="0"/>
              </a:rPr>
              <a:t>D. </a:t>
            </a:r>
            <a:r>
              <a:rPr lang="en-US" altLang="en-US" sz="3600" b="1" dirty="0" smtClean="0">
                <a:latin typeface="AA Amali" pitchFamily="2" charset="0"/>
                <a:cs typeface="Arial" pitchFamily="34" charset="0"/>
              </a:rPr>
              <a:t>lDIsld¾ñl </a:t>
            </a:r>
            <a:r>
              <a:rPr lang="en-US" altLang="en-US" sz="3600" b="1" dirty="0" err="1" smtClean="0">
                <a:latin typeface="AA Amali" pitchFamily="2" charset="0"/>
                <a:cs typeface="Arial" pitchFamily="34" charset="0"/>
              </a:rPr>
              <a:t>ie,iq</a:t>
            </a:r>
            <a:r>
              <a:rPr lang="en-US" altLang="en-US" sz="3600" b="1" dirty="0" err="1" smtClean="0">
                <a:latin typeface="AA Amali"/>
                <a:cs typeface="Arial" pitchFamily="34" charset="0"/>
              </a:rPr>
              <a:t>ï</a:t>
            </a:r>
            <a:r>
              <a:rPr lang="en-US" altLang="en-US" sz="3600" b="1" dirty="0" smtClean="0">
                <a:latin typeface="AA Amali" pitchFamily="2" charset="0"/>
                <a:cs typeface="Arial" pitchFamily="34" charset="0"/>
              </a:rPr>
              <a:t> </a:t>
            </a:r>
          </a:p>
        </p:txBody>
      </p:sp>
      <p:sp>
        <p:nvSpPr>
          <p:cNvPr id="11277" name="Text Box 13"/>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latin typeface="Arial" pitchFamily="34" charset="0"/>
                <a:cs typeface="Arial" pitchFamily="34" charset="0"/>
              </a:rPr>
              <a:t>183</a:t>
            </a:r>
            <a:endParaRPr lang="en-US" altLang="en-US" sz="1800" b="1">
              <a:solidFill>
                <a:srgbClr val="FFFFFF"/>
              </a:solidFill>
              <a:latin typeface="Arial" pitchFamily="34" charset="0"/>
              <a:cs typeface="Arial" pitchFamily="34" charset="0"/>
            </a:endParaRPr>
          </a:p>
        </p:txBody>
      </p:sp>
      <p:pic>
        <p:nvPicPr>
          <p:cNvPr id="6" name="Picture 5"/>
          <p:cNvPicPr>
            <a:picLocks noChangeAspect="1"/>
          </p:cNvPicPr>
          <p:nvPr/>
        </p:nvPicPr>
        <p:blipFill>
          <a:blip r:embed="rId4"/>
          <a:stretch>
            <a:fillRect/>
          </a:stretch>
        </p:blipFill>
        <p:spPr>
          <a:xfrm>
            <a:off x="5638800" y="1752600"/>
            <a:ext cx="3129987" cy="4495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dissolve">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dissolve">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dissolve">
                                      <p:cBhvr>
                                        <p:cTn id="22" dur="5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23850" y="152400"/>
            <a:ext cx="8229600" cy="612775"/>
          </a:xfrm>
        </p:spPr>
        <p:txBody>
          <a:bodyPr/>
          <a:lstStyle/>
          <a:p>
            <a:pPr eaLnBrk="1" hangingPunct="1"/>
            <a:r>
              <a:rPr lang="en-US" altLang="en-US" sz="3600" b="1" dirty="0" err="1" smtClean="0">
                <a:latin typeface="AA Amali" pitchFamily="2" charset="0"/>
                <a:cs typeface="Arial" pitchFamily="34" charset="0"/>
              </a:rPr>
              <a:t>bia;rñ</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wiajekak</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wmzsfh,a</a:t>
            </a:r>
            <a:r>
              <a:rPr lang="en-US" altLang="en-US" sz="3600" b="1" dirty="0" smtClean="0">
                <a:latin typeface="AA Amali" pitchFamily="2" charset="0"/>
                <a:cs typeface="Arial" pitchFamily="34" charset="0"/>
              </a:rPr>
              <a:t> </a:t>
            </a:r>
            <a:r>
              <a:rPr lang="en-US" altLang="en-US" sz="3600" b="1" dirty="0" smtClean="0">
                <a:latin typeface="Arial" pitchFamily="34" charset="0"/>
                <a:cs typeface="Arial" pitchFamily="34" charset="0"/>
              </a:rPr>
              <a:t>-</a:t>
            </a:r>
            <a:r>
              <a:rPr lang="en-US" altLang="en-US" sz="3600" b="1" dirty="0" smtClean="0">
                <a:latin typeface="AA Amali" pitchFamily="2" charset="0"/>
                <a:cs typeface="Arial" pitchFamily="34" charset="0"/>
              </a:rPr>
              <a:t>fkdje</a:t>
            </a:r>
            <a:r>
              <a:rPr lang="en-US" altLang="en-US" sz="3600" b="1" dirty="0" smtClean="0">
                <a:latin typeface="AA Amali"/>
                <a:cs typeface="Arial" pitchFamily="34" charset="0"/>
              </a:rPr>
              <a:t>ï</a:t>
            </a:r>
            <a:r>
              <a:rPr lang="en-US" altLang="en-US" sz="3600" b="1" dirty="0" smtClean="0">
                <a:latin typeface="AA Amali" pitchFamily="2" charset="0"/>
                <a:cs typeface="Arial" pitchFamily="34" charset="0"/>
              </a:rPr>
              <a:t>n¾</a:t>
            </a:r>
            <a:r>
              <a:rPr lang="en-US" altLang="en-US" sz="3600" b="1" dirty="0" smtClean="0">
                <a:latin typeface="AMILA" pitchFamily="2" charset="0"/>
                <a:cs typeface="Arial" pitchFamily="34" charset="0"/>
              </a:rPr>
              <a:t>¾</a:t>
            </a:r>
          </a:p>
        </p:txBody>
      </p:sp>
      <p:sp>
        <p:nvSpPr>
          <p:cNvPr id="210949" name="Text Box 5"/>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rPr>
              <a:t>183</a:t>
            </a:r>
            <a:endParaRPr lang="en-US" altLang="en-US" sz="180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043611392"/>
              </p:ext>
            </p:extLst>
          </p:nvPr>
        </p:nvGraphicFramePr>
        <p:xfrm>
          <a:off x="0" y="1250950"/>
          <a:ext cx="9180513" cy="5840730"/>
        </p:xfrm>
        <a:graphic>
          <a:graphicData uri="http://schemas.openxmlformats.org/drawingml/2006/table">
            <a:tbl>
              <a:tblPr/>
              <a:tblGrid>
                <a:gridCol w="1851025"/>
                <a:gridCol w="814388"/>
                <a:gridCol w="814387"/>
                <a:gridCol w="814388"/>
                <a:gridCol w="814387"/>
                <a:gridCol w="814388"/>
                <a:gridCol w="814387"/>
                <a:gridCol w="814388"/>
                <a:gridCol w="814387"/>
                <a:gridCol w="814388"/>
              </a:tblGrid>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FF"/>
                          </a:solidFill>
                          <a:effectLst/>
                          <a:latin typeface="AA Amali" pitchFamily="2" charset="0"/>
                          <a:ea typeface="MS PGothic" pitchFamily="34" charset="-128"/>
                          <a:cs typeface="Arial" pitchFamily="34" charset="0"/>
                        </a:rPr>
                        <a:t>ud¾;=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FFFFFF"/>
                          </a:solidFill>
                          <a:effectLst/>
                          <a:latin typeface="AA Amali" pitchFamily="2" charset="0"/>
                          <a:ea typeface="MS PGothic" pitchFamily="34" charset="-128"/>
                          <a:cs typeface="Arial" pitchFamily="34" charset="0"/>
                        </a:rPr>
                        <a:t>wmzzsfh,a</a:t>
                      </a:r>
                      <a:endParaRPr kumimoji="0" lang="en-US" altLang="en-US" sz="1800" b="1" i="0" u="none" strike="noStrike" cap="none" normalizeH="0" baseline="0" dirty="0" smtClean="0">
                        <a:ln>
                          <a:noFill/>
                        </a:ln>
                        <a:solidFill>
                          <a:srgbClr val="FFFFFF"/>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FFFFFF"/>
                          </a:solidFill>
                          <a:effectLst/>
                          <a:latin typeface="AA Amali" pitchFamily="2" charset="0"/>
                          <a:ea typeface="MS PGothic" pitchFamily="34" charset="-128"/>
                          <a:cs typeface="Arial" pitchFamily="34" charset="0"/>
                        </a:rPr>
                        <a:t>uehs</a:t>
                      </a:r>
                      <a:endParaRPr kumimoji="0" lang="en-US" altLang="en-US" sz="1800" b="1" i="0" u="none" strike="noStrike" cap="none" normalizeH="0" baseline="0" dirty="0" smtClean="0">
                        <a:ln>
                          <a:noFill/>
                        </a:ln>
                        <a:solidFill>
                          <a:srgbClr val="FFFFFF"/>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FFFFFF"/>
                          </a:solidFill>
                          <a:effectLst/>
                          <a:latin typeface="AA Amali" pitchFamily="2" charset="0"/>
                          <a:ea typeface="MS PGothic" pitchFamily="34" charset="-128"/>
                          <a:cs typeface="Arial" pitchFamily="34" charset="0"/>
                        </a:rPr>
                        <a:t>cqks</a:t>
                      </a:r>
                      <a:endParaRPr kumimoji="0" lang="en-US" altLang="en-US" sz="1800" b="1" i="0" u="none" strike="noStrike" cap="none" normalizeH="0" baseline="0" dirty="0" smtClean="0">
                        <a:ln>
                          <a:noFill/>
                        </a:ln>
                        <a:solidFill>
                          <a:srgbClr val="FFFFFF"/>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FFFFFF"/>
                          </a:solidFill>
                          <a:effectLst/>
                          <a:latin typeface="AA Amali" pitchFamily="2" charset="0"/>
                          <a:ea typeface="MS PGothic" pitchFamily="34" charset="-128"/>
                          <a:cs typeface="Arial" pitchFamily="34" charset="0"/>
                        </a:rPr>
                        <a:t>cQ,s</a:t>
                      </a:r>
                      <a:endParaRPr kumimoji="0" lang="en-US" altLang="en-US" sz="1800" b="1" i="0" u="none" strike="noStrike" cap="none" normalizeH="0" baseline="0" dirty="0" smtClean="0">
                        <a:ln>
                          <a:noFill/>
                        </a:ln>
                        <a:solidFill>
                          <a:srgbClr val="FFFFFF"/>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FFFFFF"/>
                          </a:solidFill>
                          <a:effectLst/>
                          <a:latin typeface="AA Amali" pitchFamily="2" charset="0"/>
                          <a:ea typeface="MS PGothic" pitchFamily="34" charset="-128"/>
                          <a:cs typeface="Arial" pitchFamily="34" charset="0"/>
                        </a:rPr>
                        <a:t>wf.daia</a:t>
                      </a:r>
                      <a:r>
                        <a:rPr kumimoji="0" lang="en-US" altLang="en-US" sz="1800" b="1" i="0" u="none" strike="noStrike" cap="none" normalizeH="0" baseline="0" dirty="0" smtClean="0">
                          <a:ln>
                            <a:noFill/>
                          </a:ln>
                          <a:solidFill>
                            <a:srgbClr val="FFFFFF"/>
                          </a:solidFill>
                          <a:effectLst/>
                          <a:latin typeface="AA Amali" pitchFamily="2" charset="0"/>
                          <a:ea typeface="MS PGothic" pitchFamily="34" charset="-128"/>
                          <a:cs typeface="Arial" pitchFamily="34" charset="0"/>
                        </a:rPr>
                        <a:t>;=</a:t>
                      </a:r>
                      <a:endParaRPr kumimoji="0" lang="en-US" altLang="en-US" sz="1800" b="1" i="0" u="none" strike="noStrike" cap="none" normalizeH="0" baseline="0" dirty="0" smtClean="0">
                        <a:ln>
                          <a:noFill/>
                        </a:ln>
                        <a:solidFill>
                          <a:srgbClr val="FFFFFF"/>
                        </a:solidFill>
                        <a:effectLst/>
                        <a:latin typeface="AMILA"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FF"/>
                          </a:solidFill>
                          <a:effectLst/>
                          <a:latin typeface="AA Amali" pitchFamily="2" charset="0"/>
                          <a:ea typeface="MS PGothic" pitchFamily="34" charset="-128"/>
                          <a:cs typeface="Arial" pitchFamily="34" charset="0"/>
                        </a:rPr>
                        <a:t>iema;e</a:t>
                      </a:r>
                      <a:r>
                        <a:rPr kumimoji="0" lang="en-US" altLang="en-US" sz="1800" b="1" i="0" u="none" strike="noStrike" cap="none" normalizeH="0" baseline="0" dirty="0" smtClean="0">
                          <a:ln>
                            <a:noFill/>
                          </a:ln>
                          <a:solidFill>
                            <a:srgbClr val="FFFFFF"/>
                          </a:solidFill>
                          <a:effectLst/>
                          <a:latin typeface="AA Amali"/>
                          <a:ea typeface="MS PGothic" pitchFamily="34" charset="-128"/>
                          <a:cs typeface="Arial" pitchFamily="34" charset="0"/>
                        </a:rPr>
                        <a:t>ï</a:t>
                      </a:r>
                      <a:r>
                        <a:rPr kumimoji="0" lang="en-US" altLang="en-US" sz="1800" b="1" i="0" u="none" strike="noStrike" cap="none" normalizeH="0" baseline="0" dirty="0" smtClean="0">
                          <a:ln>
                            <a:noFill/>
                          </a:ln>
                          <a:solidFill>
                            <a:srgbClr val="FFFFFF"/>
                          </a:solidFill>
                          <a:effectLst/>
                          <a:latin typeface="AA Amali" pitchFamily="2" charset="0"/>
                          <a:ea typeface="MS PGothic" pitchFamily="34" charset="-128"/>
                          <a:cs typeface="Arial" pitchFamily="34" charset="0"/>
                        </a:rPr>
                        <a:t>n¾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FF"/>
                          </a:solidFill>
                          <a:effectLst/>
                          <a:latin typeface="AA Amali" pitchFamily="2" charset="0"/>
                          <a:ea typeface="MS PGothic" pitchFamily="34" charset="-128"/>
                          <a:cs typeface="Arial" pitchFamily="34" charset="0"/>
                        </a:rPr>
                        <a:t>Tlaf;da</a:t>
                      </a:r>
                      <a:r>
                        <a:rPr kumimoji="0" lang="en-US" altLang="en-US" sz="1800" b="1" i="0" u="none" strike="noStrike" cap="none" normalizeH="0" baseline="0" dirty="0" smtClean="0">
                          <a:ln>
                            <a:noFill/>
                          </a:ln>
                          <a:solidFill>
                            <a:srgbClr val="FFFFFF"/>
                          </a:solidFill>
                          <a:effectLst/>
                          <a:latin typeface="AA Amali"/>
                          <a:ea typeface="MS PGothic" pitchFamily="34" charset="-128"/>
                          <a:cs typeface="Arial" pitchFamily="34" charset="0"/>
                        </a:rPr>
                        <a:t>ï</a:t>
                      </a:r>
                      <a:r>
                        <a:rPr kumimoji="0" lang="en-US" altLang="en-US" sz="1800" b="1" i="0" u="none" strike="noStrike" cap="none" normalizeH="0" baseline="0" dirty="0" smtClean="0">
                          <a:ln>
                            <a:noFill/>
                          </a:ln>
                          <a:solidFill>
                            <a:srgbClr val="FFFFFF"/>
                          </a:solidFill>
                          <a:effectLst/>
                          <a:latin typeface="AA Amali" pitchFamily="2" charset="0"/>
                          <a:ea typeface="MS PGothic" pitchFamily="34" charset="-128"/>
                          <a:cs typeface="Arial" pitchFamily="34" charset="0"/>
                        </a:rPr>
                        <a:t>n¾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FF"/>
                          </a:solidFill>
                          <a:effectLst/>
                          <a:latin typeface="AA Amali" pitchFamily="2" charset="0"/>
                          <a:ea typeface="MS PGothic" pitchFamily="34" charset="-128"/>
                          <a:cs typeface="Arial" pitchFamily="34" charset="0"/>
                        </a:rPr>
                        <a:t>fkdfj</a:t>
                      </a:r>
                      <a:r>
                        <a:rPr kumimoji="0" lang="en-US" altLang="en-US" sz="1800" b="1" i="0" u="none" strike="noStrike" cap="none" normalizeH="0" baseline="0" dirty="0" smtClean="0">
                          <a:ln>
                            <a:noFill/>
                          </a:ln>
                          <a:solidFill>
                            <a:srgbClr val="FFFFFF"/>
                          </a:solidFill>
                          <a:effectLst/>
                          <a:latin typeface="AA Amali"/>
                          <a:ea typeface="MS PGothic" pitchFamily="34" charset="-128"/>
                          <a:cs typeface="Arial" pitchFamily="34" charset="0"/>
                        </a:rPr>
                        <a:t>ï</a:t>
                      </a:r>
                      <a:r>
                        <a:rPr kumimoji="0" lang="en-US" altLang="en-US" sz="1800" b="1" i="0" u="none" strike="noStrike" cap="none" normalizeH="0" baseline="0" dirty="0" smtClean="0">
                          <a:ln>
                            <a:noFill/>
                          </a:ln>
                          <a:solidFill>
                            <a:srgbClr val="FFFFFF"/>
                          </a:solidFill>
                          <a:effectLst/>
                          <a:latin typeface="AA Amali" pitchFamily="2" charset="0"/>
                          <a:ea typeface="MS PGothic" pitchFamily="34" charset="-128"/>
                          <a:cs typeface="Arial" pitchFamily="34" charset="0"/>
                        </a:rPr>
                        <a:t>n¾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cs typeface="Arial" pitchFamily="34" charset="0"/>
                        </a:rPr>
                        <a:t>brs</a:t>
                      </a:r>
                      <a:r>
                        <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rPr>
                        <a:t>nd¾,s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cs typeface="Arial" pitchFamily="34" charset="0"/>
                        </a:rPr>
                        <a:t>OkH</a:t>
                      </a:r>
                      <a:r>
                        <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rPr>
                        <a:t> j¾.hls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rPr>
                        <a:t>uqx</a:t>
                      </a:r>
                      <a:r>
                        <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rPr>
                        <a:t> </a:t>
                      </a: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rPr>
                        <a:t>weg</a:t>
                      </a:r>
                      <a:endPar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Tahoma"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cs typeface="Arial" pitchFamily="34" charset="0"/>
                        </a:rPr>
                        <a:t>lv</a:t>
                      </a:r>
                      <a:r>
                        <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rPr>
                        <a:t>uhsiq¾ </a:t>
                      </a: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cs typeface="Arial" pitchFamily="34" charset="0"/>
                        </a:rPr>
                        <a:t>mrsmamq</a:t>
                      </a:r>
                      <a:endPar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cs typeface="Arial" pitchFamily="34" charset="0"/>
                        </a:rPr>
                        <a:t>uE</a:t>
                      </a:r>
                      <a:r>
                        <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rPr>
                        <a:t> j¾.ls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cs typeface="Arial" pitchFamily="34" charset="0"/>
                        </a:rPr>
                        <a:t>nq.eáh</a:t>
                      </a:r>
                      <a:endPar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cs typeface="Arial" pitchFamily="34" charset="0"/>
                        </a:rPr>
                        <a:t>fufkars</a:t>
                      </a:r>
                      <a:endPar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cs typeface="Arial" pitchFamily="34" charset="0"/>
                        </a:rPr>
                        <a:t>ños</a:t>
                      </a:r>
                      <a:endPar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cs typeface="Arial" pitchFamily="34" charset="0"/>
                        </a:rPr>
                        <a:t>w;a;slald</a:t>
                      </a:r>
                      <a:endPar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cs typeface="Arial" pitchFamily="34" charset="0"/>
                        </a:rPr>
                        <a:t>fo</a:t>
                      </a:r>
                      <a:r>
                        <a:rPr kumimoji="0" lang="el-GR" altLang="en-US" sz="1800" b="1" i="0" u="none" strike="noStrike" cap="none" normalizeH="0" baseline="0" dirty="0" smtClean="0">
                          <a:ln>
                            <a:noFill/>
                          </a:ln>
                          <a:solidFill>
                            <a:srgbClr val="8C0000"/>
                          </a:solidFill>
                          <a:effectLst/>
                          <a:latin typeface="AA Amali"/>
                          <a:ea typeface="MS PGothic" pitchFamily="34" charset="-128"/>
                          <a:cs typeface="Arial" pitchFamily="34" charset="0"/>
                        </a:rPr>
                        <a:t>Ω</a:t>
                      </a:r>
                      <a:r>
                        <a:rPr kumimoji="0" lang="en-US" altLang="en-US" sz="1800" b="1" i="0" u="none" strike="noStrike" cap="none" normalizeH="0" baseline="0" dirty="0" smtClean="0">
                          <a:ln>
                            <a:noFill/>
                          </a:ln>
                          <a:solidFill>
                            <a:srgbClr val="8C0000"/>
                          </a:solidFill>
                          <a:effectLst/>
                          <a:latin typeface="AA Amali"/>
                          <a:ea typeface="MS PGothic" pitchFamily="34" charset="-128"/>
                          <a:cs typeface="Arial" pitchFamily="34" charset="0"/>
                        </a:rPr>
                        <a:t>ï</a:t>
                      </a:r>
                      <a:endPar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smtClean="0">
                          <a:ln>
                            <a:noFill/>
                          </a:ln>
                          <a:solidFill>
                            <a:srgbClr val="8C0000"/>
                          </a:solidFill>
                          <a:effectLst/>
                          <a:latin typeface="AA Amali" pitchFamily="2" charset="0"/>
                          <a:ea typeface="MS PGothic" pitchFamily="34" charset="-128"/>
                          <a:cs typeface="Arial" pitchFamily="34" charset="0"/>
                        </a:rPr>
                        <a:t>T,s</a:t>
                      </a:r>
                      <a:r>
                        <a:rPr kumimoji="0" lang="en-US" altLang="en-US" sz="1800" b="1" i="0" u="none" strike="noStrike" cap="none" normalizeH="0" baseline="0" dirty="0" err="1" smtClean="0">
                          <a:ln>
                            <a:noFill/>
                          </a:ln>
                          <a:solidFill>
                            <a:srgbClr val="8C0000"/>
                          </a:solidFill>
                          <a:effectLst/>
                          <a:latin typeface="AA Amali"/>
                          <a:ea typeface="MS PGothic" pitchFamily="34" charset="-128"/>
                          <a:cs typeface="Arial" pitchFamily="34" charset="0"/>
                        </a:rPr>
                        <a:t>õ</a:t>
                      </a:r>
                      <a:endParaRPr kumimoji="0" lang="en-US" altLang="en-US" sz="1800" b="1" i="0" u="none" strike="noStrike" cap="none" normalizeH="0" baseline="0" dirty="0" smtClean="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r>
            </a:tbl>
          </a:graphicData>
        </a:graphic>
      </p:graphicFrame>
      <p:sp>
        <p:nvSpPr>
          <p:cNvPr id="210947" name="Text Box 4"/>
          <p:cNvSpPr txBox="1">
            <a:spLocks noChangeArrowheads="1"/>
          </p:cNvSpPr>
          <p:nvPr/>
        </p:nvSpPr>
        <p:spPr bwMode="auto">
          <a:xfrm>
            <a:off x="1403350" y="6505575"/>
            <a:ext cx="472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1400" dirty="0" smtClean="0">
                <a:solidFill>
                  <a:schemeClr val="accent4">
                    <a:lumMod val="10000"/>
                  </a:schemeClr>
                </a:solidFill>
                <a:latin typeface="Arial" charset="0"/>
              </a:rPr>
              <a:t>http://www.wcg.org/lit/law/festivals/harvest.htm</a:t>
            </a:r>
          </a:p>
        </p:txBody>
      </p:sp>
      <p:sp>
        <p:nvSpPr>
          <p:cNvPr id="6" name="Text Box 4"/>
          <p:cNvSpPr txBox="1">
            <a:spLocks noChangeArrowheads="1"/>
          </p:cNvSpPr>
          <p:nvPr/>
        </p:nvSpPr>
        <p:spPr bwMode="auto">
          <a:xfrm>
            <a:off x="0" y="868363"/>
            <a:ext cx="9144000" cy="400050"/>
          </a:xfrm>
          <a:prstGeom prst="rect">
            <a:avLst/>
          </a:prstGeom>
          <a:solidFill>
            <a:schemeClr val="accent4">
              <a:lumMod val="10000"/>
            </a:schemeClr>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dirty="0" err="1" smtClean="0">
                <a:solidFill>
                  <a:srgbClr val="FFFFFF"/>
                </a:solidFill>
                <a:latin typeface="AA Amali" pitchFamily="2" charset="0"/>
              </a:rPr>
              <a:t>kQ;k</a:t>
            </a:r>
            <a:r>
              <a:rPr lang="en-US" sz="2000" b="1" dirty="0" smtClean="0">
                <a:solidFill>
                  <a:srgbClr val="FFFFFF"/>
                </a:solidFill>
                <a:latin typeface="AA Amali" pitchFamily="2" charset="0"/>
              </a:rPr>
              <a:t> lDIsld¾ñl </a:t>
            </a:r>
            <a:r>
              <a:rPr lang="en-US" sz="2000" b="1" dirty="0" err="1" smtClean="0">
                <a:solidFill>
                  <a:srgbClr val="FFFFFF"/>
                </a:solidFill>
                <a:latin typeface="AA Amali" pitchFamily="2" charset="0"/>
              </a:rPr>
              <a:t>lzu</a:t>
            </a:r>
            <a:r>
              <a:rPr lang="en-US" sz="2000" b="1" dirty="0" smtClean="0">
                <a:solidFill>
                  <a:srgbClr val="FFFFFF"/>
                </a:solidFill>
                <a:latin typeface="AA Amali" pitchFamily="2" charset="0"/>
              </a:rPr>
              <a:t> </a:t>
            </a:r>
            <a:r>
              <a:rPr lang="en-US" sz="2000" b="1" dirty="0" err="1" smtClean="0">
                <a:solidFill>
                  <a:srgbClr val="FFFFFF"/>
                </a:solidFill>
                <a:latin typeface="AA Amali" pitchFamily="2" charset="0"/>
              </a:rPr>
              <a:t>Ndú;d</a:t>
            </a:r>
            <a:r>
              <a:rPr lang="en-US" sz="2000" b="1" dirty="0" smtClean="0">
                <a:solidFill>
                  <a:srgbClr val="FFFFFF"/>
                </a:solidFill>
                <a:latin typeface="AA Amali" pitchFamily="2" charset="0"/>
              </a:rPr>
              <a:t> </a:t>
            </a:r>
            <a:r>
              <a:rPr lang="en-US" sz="2000" b="1" dirty="0" err="1" smtClean="0">
                <a:solidFill>
                  <a:srgbClr val="FFFFFF"/>
                </a:solidFill>
                <a:latin typeface="AA Amali" pitchFamily="2" charset="0"/>
              </a:rPr>
              <a:t>lrñka</a:t>
            </a:r>
            <a:r>
              <a:rPr lang="en-US" sz="2000" b="1" dirty="0" smtClean="0">
                <a:solidFill>
                  <a:srgbClr val="FFFFFF"/>
                </a:solidFill>
                <a:latin typeface="AA Amali" pitchFamily="2" charset="0"/>
              </a:rPr>
              <a:t> </a:t>
            </a:r>
            <a:r>
              <a:rPr lang="en-US" sz="2000" b="1" dirty="0" err="1" smtClean="0">
                <a:solidFill>
                  <a:srgbClr val="FFFFFF"/>
                </a:solidFill>
                <a:latin typeface="AA Amali" pitchFamily="2" charset="0"/>
              </a:rPr>
              <a:t>wiajeoaosu</a:t>
            </a:r>
            <a:r>
              <a:rPr lang="en-US" sz="2000" b="1" dirty="0" smtClean="0">
                <a:solidFill>
                  <a:srgbClr val="FFFFFF"/>
                </a:solidFill>
                <a:latin typeface="AA Amali" pitchFamily="2" charset="0"/>
              </a:rPr>
              <a:t> yd </a:t>
            </a:r>
            <a:r>
              <a:rPr lang="en-US" sz="2000" b="1" dirty="0" err="1" smtClean="0">
                <a:solidFill>
                  <a:srgbClr val="FFFFFF"/>
                </a:solidFill>
                <a:latin typeface="AA Amali" pitchFamily="2" charset="0"/>
              </a:rPr>
              <a:t>wiajekak</a:t>
            </a:r>
            <a:r>
              <a:rPr lang="en-US" sz="2000" b="1" dirty="0" smtClean="0">
                <a:solidFill>
                  <a:srgbClr val="FFFFFF"/>
                </a:solidFill>
                <a:latin typeface="AA Amali" pitchFamily="2" charset="0"/>
              </a:rPr>
              <a:t> </a:t>
            </a:r>
            <a:r>
              <a:rPr lang="en-US" sz="2000" b="1" dirty="0" err="1" smtClean="0">
                <a:solidFill>
                  <a:srgbClr val="FFFFFF"/>
                </a:solidFill>
                <a:latin typeface="AA Amali" pitchFamily="2" charset="0"/>
              </a:rPr>
              <a:t>fk,d</a:t>
            </a:r>
            <a:r>
              <a:rPr lang="en-US" sz="2000" b="1" dirty="0" smtClean="0">
                <a:solidFill>
                  <a:srgbClr val="FFFFFF"/>
                </a:solidFill>
                <a:latin typeface="AA Amali" pitchFamily="2" charset="0"/>
              </a:rPr>
              <a:t> .</a:t>
            </a:r>
            <a:r>
              <a:rPr lang="en-US" sz="2000" b="1" dirty="0" err="1" smtClean="0">
                <a:solidFill>
                  <a:srgbClr val="FFFFFF"/>
                </a:solidFill>
                <a:latin typeface="AA Amali" pitchFamily="2" charset="0"/>
              </a:rPr>
              <a:t>eksu</a:t>
            </a:r>
            <a:r>
              <a:rPr lang="en-US" sz="2000" b="1" dirty="0" smtClean="0">
                <a:solidFill>
                  <a:srgbClr val="FFFFFF"/>
                </a:solidFill>
                <a:latin typeface="AA Amali" pitchFamily="2" charset="0"/>
              </a:rPr>
              <a:t> </a:t>
            </a:r>
            <a:r>
              <a:rPr lang="en-US" sz="2000" b="1" dirty="0" err="1" smtClean="0">
                <a:solidFill>
                  <a:srgbClr val="FFFFFF"/>
                </a:solidFill>
                <a:latin typeface="AA Amali" pitchFamily="2" charset="0"/>
              </a:rPr>
              <a:t>bYzdfh,h</a:t>
            </a:r>
            <a:r>
              <a:rPr lang="en-US" sz="2000" b="1" dirty="0" smtClean="0">
                <a:solidFill>
                  <a:srgbClr val="FFFFFF"/>
                </a:solidFill>
                <a:latin typeface="AA Amali" pitchFamily="2" charset="0"/>
              </a:rPr>
              <a:t> </a:t>
            </a:r>
            <a:r>
              <a:rPr lang="en-US" sz="2000" b="1" dirty="0" err="1" smtClean="0">
                <a:solidFill>
                  <a:srgbClr val="FFFFFF"/>
                </a:solidFill>
                <a:latin typeface="AA Amali" pitchFamily="2" charset="0"/>
              </a:rPr>
              <a:t>isoq</a:t>
            </a:r>
            <a:r>
              <a:rPr lang="en-US" sz="2000" b="1" dirty="0" smtClean="0">
                <a:solidFill>
                  <a:srgbClr val="FFFFFF"/>
                </a:solidFill>
                <a:latin typeface="AA Amali" pitchFamily="2" charset="0"/>
              </a:rPr>
              <a:t> </a:t>
            </a:r>
            <a:r>
              <a:rPr lang="en-US" sz="2000" b="1" dirty="0" err="1" smtClean="0">
                <a:solidFill>
                  <a:srgbClr val="FFFFFF"/>
                </a:solidFill>
                <a:latin typeface="AA Amali" pitchFamily="2" charset="0"/>
              </a:rPr>
              <a:t>lrhs</a:t>
            </a:r>
            <a:endParaRPr lang="en-US" sz="2000" b="1" dirty="0" smtClean="0">
              <a:solidFill>
                <a:srgbClr val="FFFFFF"/>
              </a:solidFill>
              <a:latin typeface="AA Amali" pitchFamily="2" charset="0"/>
            </a:endParaRPr>
          </a:p>
        </p:txBody>
      </p:sp>
      <p:sp>
        <p:nvSpPr>
          <p:cNvPr id="7" name="Text Box 16"/>
          <p:cNvSpPr txBox="1">
            <a:spLocks noChangeArrowheads="1"/>
          </p:cNvSpPr>
          <p:nvPr/>
        </p:nvSpPr>
        <p:spPr bwMode="auto">
          <a:xfrm>
            <a:off x="7380312" y="5301208"/>
            <a:ext cx="1230288" cy="523220"/>
          </a:xfrm>
          <a:prstGeom prst="rect">
            <a:avLst/>
          </a:prstGeom>
          <a:solidFill>
            <a:schemeClr val="bg1"/>
          </a:solidFill>
          <a:ln w="9525">
            <a:noFill/>
            <a:miter lim="800000"/>
            <a:headEnd/>
            <a:tailEnd/>
          </a:ln>
        </p:spPr>
        <p:txBody>
          <a:bodyPr wrap="square">
            <a:spAutoFit/>
          </a:bodyPr>
          <a:lstStyle/>
          <a:p>
            <a:pPr algn="ctr" eaLnBrk="1" fontAlgn="auto" hangingPunct="1">
              <a:spcBef>
                <a:spcPts val="0"/>
              </a:spcBef>
              <a:spcAft>
                <a:spcPts val="0"/>
              </a:spcAft>
              <a:defRPr/>
            </a:pPr>
            <a:r>
              <a:rPr lang="en-US" altLang="en-US" sz="2800" dirty="0" err="1">
                <a:solidFill>
                  <a:srgbClr val="FFFFFF"/>
                </a:solidFill>
                <a:latin typeface="AA Amali" pitchFamily="2" charset="0"/>
                <a:cs typeface="Times New Roman" pitchFamily="18" charset="0"/>
              </a:rPr>
              <a:t>rdcHh</a:t>
            </a:r>
            <a:endParaRPr lang="en-US" altLang="en-US" sz="2800" dirty="0">
              <a:solidFill>
                <a:srgbClr val="FFFFFF"/>
              </a:solidFill>
              <a:latin typeface="AA Amali" pitchFamily="2"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3" y="-76200"/>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4419600" y="4038600"/>
            <a:ext cx="4343400" cy="914400"/>
          </a:xfrm>
        </p:spPr>
        <p:txBody>
          <a:bodyPr/>
          <a:lstStyle/>
          <a:p>
            <a:pPr>
              <a:lnSpc>
                <a:spcPct val="115000"/>
              </a:lnSpc>
              <a:spcAft>
                <a:spcPts val="1000"/>
              </a:spcAft>
            </a:pPr>
            <a:r>
              <a:rPr lang="en-SG" b="1" dirty="0" err="1">
                <a:effectLst/>
                <a:latin typeface="AA Amali" pitchFamily="2" charset="0"/>
                <a:ea typeface="Calibri"/>
                <a:cs typeface="Times New Roman"/>
              </a:rPr>
              <a:t>nhsn,fha</a:t>
            </a:r>
            <a:r>
              <a:rPr lang="en-SG" b="1" dirty="0">
                <a:effectLst/>
                <a:latin typeface="AA Amali" pitchFamily="2" charset="0"/>
                <a:ea typeface="Calibri"/>
                <a:cs typeface="Times New Roman"/>
              </a:rPr>
              <a:t> </a:t>
            </a:r>
            <a:r>
              <a:rPr lang="en-SG" b="1" dirty="0" err="1">
                <a:effectLst/>
                <a:latin typeface="AA Amali" pitchFamily="2" charset="0"/>
                <a:ea typeface="Calibri"/>
                <a:cs typeface="Times New Roman"/>
              </a:rPr>
              <a:t>ux</a:t>
            </a:r>
            <a:r>
              <a:rPr lang="en-SG" b="1" dirty="0">
                <a:effectLst/>
                <a:latin typeface="AA Amali" pitchFamily="2" charset="0"/>
                <a:ea typeface="Calibri"/>
                <a:cs typeface="Times New Roman"/>
              </a:rPr>
              <a:t>.,</a:t>
            </a:r>
            <a:r>
              <a:rPr lang="en-SG" b="1" dirty="0" err="1">
                <a:effectLst/>
                <a:latin typeface="AA Amali" pitchFamily="2" charset="0"/>
                <a:ea typeface="Calibri"/>
                <a:cs typeface="Times New Roman"/>
              </a:rPr>
              <a:t>Hhka</a:t>
            </a:r>
            <a:endParaRPr lang="en-SG" b="1" dirty="0">
              <a:effectLst/>
              <a:latin typeface="AA Amali" pitchFamily="2" charset="0"/>
              <a:ea typeface="Calibri"/>
              <a:cs typeface="Times New Roman"/>
            </a:endParaRPr>
          </a:p>
        </p:txBody>
      </p:sp>
      <p:sp>
        <p:nvSpPr>
          <p:cNvPr id="2051" name="Rectangle 3"/>
          <p:cNvSpPr>
            <a:spLocks noGrp="1" noChangeArrowheads="1"/>
          </p:cNvSpPr>
          <p:nvPr>
            <p:ph type="subTitle" idx="1"/>
          </p:nvPr>
        </p:nvSpPr>
        <p:spPr>
          <a:xfrm>
            <a:off x="3733800" y="5181600"/>
            <a:ext cx="5562600" cy="1752600"/>
          </a:xfrm>
        </p:spPr>
        <p:txBody>
          <a:bodyPr/>
          <a:lstStyle/>
          <a:p>
            <a:pPr>
              <a:lnSpc>
                <a:spcPct val="115000"/>
              </a:lnSpc>
              <a:spcAft>
                <a:spcPts val="1000"/>
              </a:spcAft>
            </a:pPr>
            <a:r>
              <a:rPr lang="en-SG" sz="3600" b="1" dirty="0" err="1">
                <a:effectLst/>
                <a:latin typeface="AA Amali" pitchFamily="2" charset="0"/>
                <a:ea typeface="Calibri"/>
                <a:cs typeface="Times New Roman"/>
              </a:rPr>
              <a:t>mrK</a:t>
            </a:r>
            <a:r>
              <a:rPr lang="en-SG" sz="3600" b="1" dirty="0">
                <a:effectLst/>
                <a:latin typeface="AA Amali" pitchFamily="2" charset="0"/>
                <a:ea typeface="Calibri"/>
                <a:cs typeface="Times New Roman"/>
              </a:rPr>
              <a:t> .</a:t>
            </a:r>
            <a:r>
              <a:rPr lang="en-SG" sz="3600" b="1" dirty="0" err="1">
                <a:effectLst/>
                <a:latin typeface="AA Amali" pitchFamily="2" charset="0"/>
                <a:ea typeface="Calibri"/>
                <a:cs typeface="Times New Roman"/>
              </a:rPr>
              <a:t>súiqug</a:t>
            </a:r>
            <a:r>
              <a:rPr lang="en-SG" sz="3600" b="1" dirty="0">
                <a:effectLst/>
                <a:latin typeface="AA Amali" pitchFamily="2" charset="0"/>
                <a:ea typeface="Calibri"/>
                <a:cs typeface="Times New Roman"/>
              </a:rPr>
              <a:t> </a:t>
            </a:r>
            <a:r>
              <a:rPr lang="en-SG" sz="3600" b="1" dirty="0" err="1">
                <a:effectLst/>
                <a:latin typeface="AA Amali" pitchFamily="2" charset="0"/>
                <a:ea typeface="Calibri"/>
                <a:cs typeface="Times New Roman"/>
              </a:rPr>
              <a:t>wkqj</a:t>
            </a:r>
            <a:r>
              <a:rPr lang="en-SG" sz="3600" b="1" dirty="0">
                <a:effectLst/>
                <a:latin typeface="AA Amali" pitchFamily="2" charset="0"/>
                <a:ea typeface="Calibri"/>
                <a:cs typeface="Times New Roman"/>
              </a:rPr>
              <a:t> </a:t>
            </a:r>
            <a:r>
              <a:rPr lang="en-SG" sz="3600" b="1" dirty="0" smtClean="0">
                <a:effectLst/>
                <a:latin typeface="AA Amali" pitchFamily="2" charset="0"/>
                <a:ea typeface="Calibri"/>
                <a:cs typeface="Times New Roman"/>
              </a:rPr>
              <a:t>Y=</a:t>
            </a:r>
            <a:r>
              <a:rPr lang="en-SG" sz="3600" b="1" dirty="0" err="1" smtClean="0">
                <a:effectLst/>
                <a:latin typeface="AA Amali" pitchFamily="2" charset="0"/>
                <a:ea typeface="Calibri"/>
                <a:cs typeface="Times New Roman"/>
              </a:rPr>
              <a:t>oaO</a:t>
            </a:r>
            <a:r>
              <a:rPr lang="en-SG" sz="3600" b="1" dirty="0">
                <a:effectLst/>
                <a:latin typeface="AA Amali" pitchFamily="2" charset="0"/>
                <a:ea typeface="Calibri"/>
                <a:cs typeface="Times New Roman"/>
              </a:rPr>
              <a:t> </a:t>
            </a:r>
            <a:r>
              <a:rPr lang="en-SG" sz="3600" b="1" dirty="0" err="1" smtClean="0">
                <a:effectLst/>
                <a:latin typeface="AA Amali" pitchFamily="2" charset="0"/>
                <a:ea typeface="Calibri"/>
                <a:cs typeface="Times New Roman"/>
              </a:rPr>
              <a:t>oskhka</a:t>
            </a:r>
            <a:r>
              <a:rPr lang="en-SG" sz="3600" b="1" dirty="0" smtClean="0">
                <a:effectLst/>
                <a:latin typeface="AA Amali" pitchFamily="2" charset="0"/>
                <a:ea typeface="Calibri"/>
                <a:cs typeface="Times New Roman"/>
              </a:rPr>
              <a:t> </a:t>
            </a:r>
            <a:r>
              <a:rPr lang="en-SG" sz="3600" b="1" dirty="0" err="1">
                <a:effectLst/>
                <a:latin typeface="AA Amali" pitchFamily="2" charset="0"/>
                <a:ea typeface="Calibri"/>
                <a:cs typeface="Times New Roman"/>
              </a:rPr>
              <a:t>ieurSu</a:t>
            </a:r>
            <a:endParaRPr lang="en-SG" sz="3600" b="1" dirty="0">
              <a:effectLst/>
              <a:latin typeface="AA Amali" pitchFamily="2" charset="0"/>
              <a:ea typeface="Calibri"/>
              <a:cs typeface="Times New Roman"/>
            </a:endParaRP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8274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7" descr="081180704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9263" y="685800"/>
            <a:ext cx="21161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181</a:t>
            </a:r>
            <a:endParaRPr lang="en-US" altLang="en-US" sz="180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Rectangle 2"/>
          <p:cNvSpPr>
            <a:spLocks noGrp="1" noChangeArrowheads="1"/>
          </p:cNvSpPr>
          <p:nvPr>
            <p:ph type="title"/>
          </p:nvPr>
        </p:nvSpPr>
        <p:spPr/>
        <p:txBody>
          <a:bodyPr/>
          <a:lstStyle/>
          <a:p>
            <a:pPr eaLnBrk="1" hangingPunct="1"/>
            <a:r>
              <a:rPr lang="en-US" altLang="en-US" b="1" dirty="0" err="1" smtClean="0">
                <a:latin typeface="AA Amali" pitchFamily="2" charset="0"/>
                <a:cs typeface="Arial" pitchFamily="34" charset="0"/>
              </a:rPr>
              <a:t>bYzdfh,a</a:t>
            </a:r>
            <a:r>
              <a:rPr lang="en-US" altLang="en-US" b="1" dirty="0" smtClean="0">
                <a:latin typeface="AA Amali" pitchFamily="2" charset="0"/>
                <a:cs typeface="Arial" pitchFamily="34" charset="0"/>
              </a:rPr>
              <a:t> </a:t>
            </a:r>
            <a:r>
              <a:rPr lang="en-US" altLang="en-US" b="1" dirty="0" err="1" smtClean="0">
                <a:latin typeface="AA Amali" pitchFamily="2" charset="0"/>
                <a:cs typeface="Arial" pitchFamily="34" charset="0"/>
              </a:rPr>
              <a:t>ux.,Hhka</a:t>
            </a:r>
            <a:r>
              <a:rPr lang="en-US" altLang="en-US" b="1" dirty="0" smtClean="0">
                <a:latin typeface="AA Amali" pitchFamily="2" charset="0"/>
                <a:cs typeface="Arial" pitchFamily="34" charset="0"/>
              </a:rPr>
              <a:t> </a:t>
            </a:r>
            <a:r>
              <a:rPr lang="en-US" altLang="en-US" b="1" dirty="0" err="1" smtClean="0">
                <a:latin typeface="AA Amali" pitchFamily="2" charset="0"/>
                <a:cs typeface="Arial" pitchFamily="34" charset="0"/>
              </a:rPr>
              <a:t>ys</a:t>
            </a:r>
            <a:r>
              <a:rPr lang="en-US" altLang="en-US" b="1" dirty="0" smtClean="0">
                <a:latin typeface="AA Amali" pitchFamily="2" charset="0"/>
                <a:cs typeface="Arial" pitchFamily="34" charset="0"/>
              </a:rPr>
              <a:t> </a:t>
            </a:r>
            <a:r>
              <a:rPr lang="en-US" altLang="en-US" b="1" dirty="0" err="1" smtClean="0">
                <a:latin typeface="AA Amali" pitchFamily="2" charset="0"/>
                <a:cs typeface="Arial" pitchFamily="34" charset="0"/>
              </a:rPr>
              <a:t>idrxYh</a:t>
            </a:r>
            <a:endParaRPr lang="en-US" altLang="en-US" b="1" dirty="0" smtClean="0">
              <a:latin typeface="AA Amali" pitchFamily="2" charset="0"/>
              <a:cs typeface="Arial" pitchFamily="34" charset="0"/>
            </a:endParaRPr>
          </a:p>
        </p:txBody>
      </p:sp>
      <p:sp>
        <p:nvSpPr>
          <p:cNvPr id="264195" name="Rectangle 3"/>
          <p:cNvSpPr>
            <a:spLocks noGrp="1" noChangeArrowheads="1"/>
          </p:cNvSpPr>
          <p:nvPr>
            <p:ph type="body" sz="half" idx="1"/>
          </p:nvPr>
        </p:nvSpPr>
        <p:spPr>
          <a:xfrm>
            <a:off x="152400" y="1600200"/>
            <a:ext cx="5486400" cy="5257800"/>
          </a:xfrm>
        </p:spPr>
        <p:txBody>
          <a:bodyPr/>
          <a:lstStyle/>
          <a:p>
            <a:pPr marL="542925" indent="-542925" eaLnBrk="1" hangingPunct="1">
              <a:buNone/>
            </a:pPr>
            <a:r>
              <a:rPr lang="en-US" altLang="en-US" sz="3600" b="1" dirty="0" smtClean="0">
                <a:latin typeface="+mj-lt"/>
                <a:cs typeface="Arial" pitchFamily="34" charset="0"/>
              </a:rPr>
              <a:t>A. </a:t>
            </a:r>
            <a:r>
              <a:rPr lang="en-US" altLang="en-US" sz="3600" b="1" dirty="0" err="1" smtClean="0">
                <a:latin typeface="AA Amali" pitchFamily="2" charset="0"/>
                <a:cs typeface="Arial" pitchFamily="34" charset="0"/>
              </a:rPr>
              <a:t>udi</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foll</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os</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iaùu</a:t>
            </a:r>
            <a:endParaRPr lang="en-US" altLang="en-US" sz="3600" b="1" dirty="0" smtClean="0">
              <a:latin typeface="AA Amali" pitchFamily="2" charset="0"/>
              <a:cs typeface="Arial" pitchFamily="34" charset="0"/>
            </a:endParaRPr>
          </a:p>
          <a:p>
            <a:pPr marL="542925" indent="-542925" eaLnBrk="1" hangingPunct="1">
              <a:buNone/>
            </a:pPr>
            <a:r>
              <a:rPr lang="en-US" altLang="en-US" sz="3600" b="1" dirty="0" smtClean="0">
                <a:latin typeface="+mj-lt"/>
                <a:cs typeface="Arial" pitchFamily="34" charset="0"/>
              </a:rPr>
              <a:t>B. </a:t>
            </a:r>
            <a:r>
              <a:rPr lang="en-US" altLang="en-US" sz="3600" b="1" dirty="0" err="1" smtClean="0">
                <a:latin typeface="AA Amali" pitchFamily="2" charset="0"/>
                <a:cs typeface="Arial" pitchFamily="34" charset="0"/>
              </a:rPr>
              <a:t>fhrei,f</a:t>
            </a:r>
            <a:r>
              <a:rPr lang="en-US" altLang="en-US" sz="3600" b="1" dirty="0" err="1" smtClean="0">
                <a:latin typeface="AA Amali"/>
                <a:cs typeface="Arial" pitchFamily="34" charset="0"/>
              </a:rPr>
              <a:t>ï</a:t>
            </a:r>
            <a:r>
              <a:rPr lang="en-US" altLang="en-US" sz="3600" b="1" dirty="0" err="1" smtClean="0">
                <a:latin typeface="AA Amali" pitchFamily="2" charset="0"/>
                <a:cs typeface="Arial" pitchFamily="34" charset="0"/>
              </a:rPr>
              <a:t>os</a:t>
            </a:r>
            <a:r>
              <a:rPr lang="en-US" altLang="en-US" sz="3600" b="1" dirty="0" smtClean="0">
                <a:latin typeface="AA Amali" pitchFamily="2" charset="0"/>
                <a:cs typeface="Arial" pitchFamily="34" charset="0"/>
              </a:rPr>
              <a:t> yd </a:t>
            </a:r>
            <a:r>
              <a:rPr lang="en-US" altLang="en-US" sz="3600" b="1" dirty="0" err="1" smtClean="0">
                <a:latin typeface="AA Amali" pitchFamily="2" charset="0"/>
                <a:cs typeface="Arial" pitchFamily="34" charset="0"/>
              </a:rPr>
              <a:t>ksjfiaos</a:t>
            </a:r>
            <a:endParaRPr lang="en-US" altLang="en-US" sz="3600" b="1" dirty="0" smtClean="0">
              <a:latin typeface="AA Amali" pitchFamily="2" charset="0"/>
              <a:cs typeface="Arial" pitchFamily="34" charset="0"/>
            </a:endParaRPr>
          </a:p>
          <a:p>
            <a:pPr marL="542925" indent="-542925" eaLnBrk="1" hangingPunct="1">
              <a:buNone/>
            </a:pPr>
            <a:r>
              <a:rPr lang="en-US" altLang="en-US" sz="3600" b="1" dirty="0" smtClean="0">
                <a:latin typeface="+mj-lt"/>
                <a:cs typeface="Arial" pitchFamily="34" charset="0"/>
              </a:rPr>
              <a:t>C. </a:t>
            </a:r>
            <a:r>
              <a:rPr lang="en-US" altLang="en-US" sz="3600" b="1" dirty="0" smtClean="0">
                <a:latin typeface="AA Amali" pitchFamily="2" charset="0"/>
                <a:cs typeface="Arial" pitchFamily="34" charset="0"/>
              </a:rPr>
              <a:t>lDIsl¾uh u; </a:t>
            </a:r>
            <a:r>
              <a:rPr lang="en-US" altLang="en-US" sz="3600" b="1" dirty="0" err="1" smtClean="0">
                <a:latin typeface="AA Amali" pitchFamily="2" charset="0"/>
                <a:cs typeface="Arial" pitchFamily="34" charset="0"/>
              </a:rPr>
              <a:t>flaka</a:t>
            </a:r>
            <a:r>
              <a:rPr lang="en-US" altLang="en-US" sz="3600" b="1" dirty="0" err="1" smtClean="0">
                <a:latin typeface="AA Amali"/>
                <a:cs typeface="Arial" pitchFamily="34" charset="0"/>
              </a:rPr>
              <a:t>ø</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ùu</a:t>
            </a:r>
            <a:endParaRPr lang="en-US" altLang="en-US" sz="3600" b="1" dirty="0" smtClean="0">
              <a:latin typeface="AA Amali" pitchFamily="2" charset="0"/>
              <a:cs typeface="Arial" pitchFamily="34" charset="0"/>
            </a:endParaRPr>
          </a:p>
          <a:p>
            <a:pPr marL="542925" indent="-542925" eaLnBrk="1" hangingPunct="1">
              <a:buNone/>
            </a:pPr>
            <a:r>
              <a:rPr lang="en-US" altLang="en-US" sz="3600" b="1" dirty="0" smtClean="0">
                <a:latin typeface="+mj-lt"/>
                <a:cs typeface="Arial" pitchFamily="34" charset="0"/>
              </a:rPr>
              <a:t>D. </a:t>
            </a:r>
            <a:r>
              <a:rPr lang="en-US" altLang="en-US" sz="3600" b="1" dirty="0" err="1" smtClean="0">
                <a:latin typeface="AA Amali" pitchFamily="2" charset="0"/>
                <a:cs typeface="Arial" pitchFamily="34" charset="0"/>
              </a:rPr>
              <a:t>cd;sh</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tlai;a</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ùu</a:t>
            </a:r>
            <a:endParaRPr lang="en-US" altLang="en-US" sz="3600" b="1" dirty="0" smtClean="0">
              <a:latin typeface="AA Amali" pitchFamily="2" charset="0"/>
              <a:cs typeface="Arial" pitchFamily="34" charset="0"/>
            </a:endParaRPr>
          </a:p>
          <a:p>
            <a:pPr marL="542925" indent="-542925" eaLnBrk="1" hangingPunct="1">
              <a:buNone/>
            </a:pPr>
            <a:r>
              <a:rPr lang="en-US" altLang="en-US" sz="3600" b="1" dirty="0" smtClean="0">
                <a:latin typeface="+mj-lt"/>
                <a:cs typeface="Arial" pitchFamily="34" charset="0"/>
              </a:rPr>
              <a:t>E. </a:t>
            </a:r>
            <a:r>
              <a:rPr lang="en-US" altLang="en-US" sz="3600" b="1" dirty="0" err="1" smtClean="0">
                <a:latin typeface="AA Amali" pitchFamily="2" charset="0"/>
                <a:cs typeface="Arial" pitchFamily="34" charset="0"/>
              </a:rPr>
              <a:t>úf</a:t>
            </a:r>
            <a:r>
              <a:rPr lang="en-US" altLang="en-US" sz="3600" b="1" dirty="0" err="1" smtClean="0">
                <a:latin typeface="AA Amali"/>
                <a:cs typeface="Arial" pitchFamily="34" charset="0"/>
              </a:rPr>
              <a:t>õ</a:t>
            </a:r>
            <a:r>
              <a:rPr lang="en-US" altLang="en-US" sz="3600" b="1" dirty="0" err="1" smtClean="0">
                <a:latin typeface="AA Amali" pitchFamily="2" charset="0"/>
                <a:cs typeface="Arial" pitchFamily="34" charset="0"/>
              </a:rPr>
              <a:t>lh</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imhk</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os</a:t>
            </a:r>
            <a:endParaRPr lang="en-US" altLang="en-US" sz="3600" b="1" dirty="0" smtClean="0">
              <a:latin typeface="AA Amali" pitchFamily="2" charset="0"/>
              <a:cs typeface="Arial" pitchFamily="34" charset="0"/>
            </a:endParaRPr>
          </a:p>
          <a:p>
            <a:pPr marL="542925" indent="-542925" eaLnBrk="1" hangingPunct="1">
              <a:buNone/>
            </a:pPr>
            <a:r>
              <a:rPr lang="en-US" altLang="en-US" sz="3600" b="1" dirty="0" smtClean="0">
                <a:latin typeface="+mj-lt"/>
                <a:cs typeface="Arial" pitchFamily="34" charset="0"/>
              </a:rPr>
              <a:t>F. </a:t>
            </a:r>
            <a:r>
              <a:rPr lang="en-US" altLang="en-US" sz="3600" b="1" dirty="0" err="1" smtClean="0">
                <a:latin typeface="AA Amali" pitchFamily="2" charset="0"/>
                <a:cs typeface="Arial" pitchFamily="34" charset="0"/>
              </a:rPr>
              <a:t>w;S;h</a:t>
            </a:r>
            <a:r>
              <a:rPr lang="en-US" altLang="en-US" sz="3600" b="1" dirty="0" smtClean="0">
                <a:latin typeface="AA Amali" pitchFamily="2" charset="0"/>
                <a:cs typeface="Arial" pitchFamily="34" charset="0"/>
              </a:rPr>
              <a:t> yd </a:t>
            </a:r>
            <a:r>
              <a:rPr lang="en-US" altLang="en-US" sz="3600" b="1" dirty="0" err="1" smtClean="0">
                <a:latin typeface="AA Amali" pitchFamily="2" charset="0"/>
                <a:cs typeface="Arial" pitchFamily="34" charset="0"/>
              </a:rPr>
              <a:t>wkd</a:t>
            </a:r>
            <a:r>
              <a:rPr lang="en-US" altLang="en-US" sz="3600" b="1" dirty="0" smtClean="0">
                <a:latin typeface="AA Amali" pitchFamily="2" charset="0"/>
                <a:cs typeface="Arial" pitchFamily="34" charset="0"/>
              </a:rPr>
              <a:t>.;h  </a:t>
            </a:r>
            <a:r>
              <a:rPr lang="en-US" altLang="en-US" sz="3600" b="1" dirty="0" err="1" smtClean="0">
                <a:latin typeface="AA Amali" pitchFamily="2" charset="0"/>
                <a:cs typeface="Arial" pitchFamily="34" charset="0"/>
              </a:rPr>
              <a:t>foi</a:t>
            </a:r>
            <a:r>
              <a:rPr lang="en-US" altLang="en-US" sz="3600" b="1" dirty="0" smtClean="0">
                <a:latin typeface="AA Amali" pitchFamily="2" charset="0"/>
                <a:cs typeface="Arial" pitchFamily="34" charset="0"/>
              </a:rPr>
              <a:t> </a:t>
            </a:r>
            <a:r>
              <a:rPr lang="en-US" altLang="en-US" sz="3600" b="1" dirty="0" err="1" smtClean="0">
                <a:latin typeface="AA Amali" pitchFamily="2" charset="0"/>
                <a:cs typeface="Arial" pitchFamily="34" charset="0"/>
              </a:rPr>
              <a:t>ne,su</a:t>
            </a:r>
            <a:endParaRPr lang="en-US" altLang="en-US" sz="3600" b="1" dirty="0" smtClean="0">
              <a:latin typeface="AA Amali" pitchFamily="2" charset="0"/>
              <a:cs typeface="Arial" pitchFamily="34" charset="0"/>
            </a:endParaRPr>
          </a:p>
        </p:txBody>
      </p:sp>
      <p:sp>
        <p:nvSpPr>
          <p:cNvPr id="264198"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latin typeface="Arial" pitchFamily="34" charset="0"/>
                <a:cs typeface="Arial" pitchFamily="34" charset="0"/>
              </a:rPr>
              <a:t>183</a:t>
            </a:r>
            <a:endParaRPr lang="en-US" altLang="en-US" sz="1800" b="1">
              <a:solidFill>
                <a:srgbClr val="FFFFFF"/>
              </a:solidFill>
              <a:latin typeface="Arial" pitchFamily="34" charset="0"/>
              <a:cs typeface="Arial" pitchFamily="34" charset="0"/>
            </a:endParaRPr>
          </a:p>
        </p:txBody>
      </p:sp>
      <p:pic>
        <p:nvPicPr>
          <p:cNvPr id="10" name="Picture 9"/>
          <p:cNvPicPr>
            <a:picLocks noChangeAspect="1"/>
          </p:cNvPicPr>
          <p:nvPr/>
        </p:nvPicPr>
        <p:blipFill>
          <a:blip r:embed="rId4"/>
          <a:stretch>
            <a:fillRect/>
          </a:stretch>
        </p:blipFill>
        <p:spPr>
          <a:xfrm>
            <a:off x="5638800" y="1752600"/>
            <a:ext cx="3129987" cy="4495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4195">
                                            <p:txEl>
                                              <p:pRg st="3" end="3"/>
                                            </p:txEl>
                                          </p:spTgt>
                                        </p:tgtEl>
                                        <p:attrNameLst>
                                          <p:attrName>style.visibility</p:attrName>
                                        </p:attrNameLst>
                                      </p:cBhvr>
                                      <p:to>
                                        <p:strVal val="visible"/>
                                      </p:to>
                                    </p:set>
                                    <p:animEffect transition="in" filter="dissolve">
                                      <p:cBhvr>
                                        <p:cTn id="7" dur="500"/>
                                        <p:tgtEl>
                                          <p:spTgt spid="26419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4195">
                                            <p:txEl>
                                              <p:pRg st="4" end="4"/>
                                            </p:txEl>
                                          </p:spTgt>
                                        </p:tgtEl>
                                        <p:attrNameLst>
                                          <p:attrName>style.visibility</p:attrName>
                                        </p:attrNameLst>
                                      </p:cBhvr>
                                      <p:to>
                                        <p:strVal val="visible"/>
                                      </p:to>
                                    </p:set>
                                    <p:animEffect transition="in" filter="dissolve">
                                      <p:cBhvr>
                                        <p:cTn id="12" dur="500"/>
                                        <p:tgtEl>
                                          <p:spTgt spid="26419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4195">
                                            <p:txEl>
                                              <p:pRg st="5" end="5"/>
                                            </p:txEl>
                                          </p:spTgt>
                                        </p:tgtEl>
                                        <p:attrNameLst>
                                          <p:attrName>style.visibility</p:attrName>
                                        </p:attrNameLst>
                                      </p:cBhvr>
                                      <p:to>
                                        <p:strVal val="visible"/>
                                      </p:to>
                                    </p:set>
                                    <p:animEffect transition="in" filter="dissolve">
                                      <p:cBhvr>
                                        <p:cTn id="17" dur="500"/>
                                        <p:tgtEl>
                                          <p:spTgt spid="2641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026"/>
          <p:cNvSpPr>
            <a:spLocks noGrp="1" noChangeArrowheads="1"/>
          </p:cNvSpPr>
          <p:nvPr>
            <p:ph type="title"/>
          </p:nvPr>
        </p:nvSpPr>
        <p:spPr>
          <a:xfrm>
            <a:off x="457200" y="277813"/>
            <a:ext cx="8077200" cy="5437187"/>
          </a:xfrm>
          <a:ln>
            <a:miter lim="800000"/>
            <a:headEnd/>
            <a:tailEnd/>
          </a:ln>
          <a:effectLst/>
        </p:spPr>
        <p:txBody>
          <a:bodyPr/>
          <a:lstStyle/>
          <a:p>
            <a:pPr eaLnBrk="1" hangingPunct="1">
              <a:defRPr/>
            </a:pPr>
            <a:r>
              <a:rPr lang="en-US" sz="8000" dirty="0" smtClean="0">
                <a:solidFill>
                  <a:srgbClr val="FFFFFF"/>
                </a:solidFill>
                <a:effectLst>
                  <a:glow rad="203200">
                    <a:schemeClr val="tx1">
                      <a:alpha val="91000"/>
                    </a:schemeClr>
                  </a:glow>
                </a:effectLst>
                <a:latin typeface="AA Amali" pitchFamily="2" charset="0"/>
              </a:rPr>
              <a:t>Y=</a:t>
            </a:r>
            <a:r>
              <a:rPr lang="en-US" sz="8000" dirty="0" err="1" smtClean="0">
                <a:solidFill>
                  <a:srgbClr val="FFFFFF"/>
                </a:solidFill>
                <a:effectLst>
                  <a:glow rad="203200">
                    <a:schemeClr val="tx1">
                      <a:alpha val="91000"/>
                    </a:schemeClr>
                  </a:glow>
                </a:effectLst>
                <a:latin typeface="AA Amali" pitchFamily="2" charset="0"/>
              </a:rPr>
              <a:t>oaO</a:t>
            </a:r>
            <a:r>
              <a:rPr lang="en-US" sz="8000" dirty="0" smtClean="0">
                <a:solidFill>
                  <a:srgbClr val="FFFFFF"/>
                </a:solidFill>
                <a:effectLst>
                  <a:glow rad="203200">
                    <a:schemeClr val="tx1">
                      <a:alpha val="91000"/>
                    </a:schemeClr>
                  </a:glow>
                </a:effectLst>
                <a:latin typeface="AA Amali" pitchFamily="2" charset="0"/>
              </a:rPr>
              <a:t> ,</a:t>
            </a:r>
            <a:r>
              <a:rPr lang="en-US" sz="8000" dirty="0" err="1" smtClean="0">
                <a:solidFill>
                  <a:srgbClr val="FFFFFF"/>
                </a:solidFill>
                <a:effectLst>
                  <a:glow rad="203200">
                    <a:schemeClr val="tx1">
                      <a:alpha val="91000"/>
                    </a:schemeClr>
                  </a:glow>
                </a:effectLst>
                <a:latin typeface="AA Amali" pitchFamily="2" charset="0"/>
              </a:rPr>
              <a:t>shús,af,a</a:t>
            </a:r>
            <a:r>
              <a:rPr lang="en-US" sz="8000" dirty="0" smtClean="0">
                <a:solidFill>
                  <a:srgbClr val="FFFFFF"/>
                </a:solidFill>
                <a:effectLst>
                  <a:glow rad="203200">
                    <a:schemeClr val="tx1">
                      <a:alpha val="91000"/>
                    </a:schemeClr>
                  </a:glow>
                </a:effectLst>
                <a:latin typeface="AA Amali" pitchFamily="2" charset="0"/>
              </a:rPr>
              <a:t> </a:t>
            </a:r>
            <a:r>
              <a:rPr lang="en-US" sz="8000" dirty="0" err="1" smtClean="0">
                <a:solidFill>
                  <a:srgbClr val="FFFFFF"/>
                </a:solidFill>
                <a:effectLst>
                  <a:glow rad="203200">
                    <a:schemeClr val="tx1">
                      <a:alpha val="91000"/>
                    </a:schemeClr>
                  </a:glow>
                </a:effectLst>
                <a:latin typeface="AA Amali" pitchFamily="2" charset="0"/>
              </a:rPr>
              <a:t>wK</a:t>
            </a:r>
            <a:r>
              <a:rPr lang="en-US" sz="8000" dirty="0" smtClean="0">
                <a:solidFill>
                  <a:srgbClr val="FFFFFF"/>
                </a:solidFill>
                <a:effectLst>
                  <a:glow rad="203200">
                    <a:schemeClr val="tx1">
                      <a:alpha val="91000"/>
                    </a:schemeClr>
                  </a:glow>
                </a:effectLst>
                <a:latin typeface="AA Amali" pitchFamily="2" charset="0"/>
              </a:rPr>
              <a:t> </a:t>
            </a:r>
            <a:r>
              <a:rPr lang="en-US" sz="8000" dirty="0" err="1" smtClean="0">
                <a:solidFill>
                  <a:srgbClr val="FFFFFF"/>
                </a:solidFill>
                <a:effectLst>
                  <a:glow rad="203200">
                    <a:schemeClr val="tx1">
                      <a:alpha val="91000"/>
                    </a:schemeClr>
                  </a:glow>
                </a:effectLst>
                <a:latin typeface="AA Amali" pitchFamily="2" charset="0"/>
              </a:rPr>
              <a:t>lr</a:t>
            </a:r>
            <a:r>
              <a:rPr lang="en-US" sz="8000" dirty="0" smtClean="0">
                <a:solidFill>
                  <a:srgbClr val="FFFFFF"/>
                </a:solidFill>
                <a:effectLst>
                  <a:glow rad="203200">
                    <a:schemeClr val="tx1">
                      <a:alpha val="91000"/>
                    </a:schemeClr>
                  </a:glow>
                </a:effectLst>
                <a:latin typeface="AA Amali" pitchFamily="2" charset="0"/>
              </a:rPr>
              <a:t> </a:t>
            </a:r>
            <a:r>
              <a:rPr lang="en-US" sz="8000" dirty="0" err="1" smtClean="0">
                <a:solidFill>
                  <a:srgbClr val="FFFFFF"/>
                </a:solidFill>
                <a:effectLst>
                  <a:glow rad="203200">
                    <a:schemeClr val="tx1">
                      <a:alpha val="91000"/>
                    </a:schemeClr>
                  </a:glow>
                </a:effectLst>
                <a:latin typeface="AA Amali" pitchFamily="2" charset="0"/>
              </a:rPr>
              <a:t>fkdue;s</a:t>
            </a:r>
            <a:r>
              <a:rPr lang="en-US" sz="8000" dirty="0" smtClean="0">
                <a:solidFill>
                  <a:srgbClr val="FFFFFF"/>
                </a:solidFill>
                <a:effectLst>
                  <a:glow rad="203200">
                    <a:schemeClr val="tx1">
                      <a:alpha val="91000"/>
                    </a:schemeClr>
                  </a:glow>
                </a:effectLst>
                <a:latin typeface="AA Amali" pitchFamily="2" charset="0"/>
              </a:rPr>
              <a:t> </a:t>
            </a:r>
            <a:r>
              <a:rPr lang="en-US" sz="8000" dirty="0" err="1" smtClean="0">
                <a:solidFill>
                  <a:srgbClr val="FFFFFF"/>
                </a:solidFill>
                <a:effectLst>
                  <a:glow rad="203200">
                    <a:schemeClr val="tx1">
                      <a:alpha val="91000"/>
                    </a:schemeClr>
                  </a:glow>
                </a:effectLst>
                <a:latin typeface="AA Amali" pitchFamily="2" charset="0"/>
              </a:rPr>
              <a:t>fjk;a</a:t>
            </a:r>
            <a:r>
              <a:rPr lang="en-US" sz="8000" dirty="0" smtClean="0">
                <a:solidFill>
                  <a:srgbClr val="FFFFFF"/>
                </a:solidFill>
                <a:effectLst>
                  <a:glow rad="203200">
                    <a:schemeClr val="tx1">
                      <a:alpha val="91000"/>
                    </a:schemeClr>
                  </a:glow>
                </a:effectLst>
                <a:latin typeface="AA Amali" pitchFamily="2" charset="0"/>
              </a:rPr>
              <a:t> </a:t>
            </a:r>
            <a:r>
              <a:rPr lang="en-US" sz="8000" dirty="0" err="1" smtClean="0">
                <a:solidFill>
                  <a:srgbClr val="FFFFFF"/>
                </a:solidFill>
                <a:effectLst>
                  <a:glow rad="203200">
                    <a:schemeClr val="tx1">
                      <a:alpha val="91000"/>
                    </a:schemeClr>
                  </a:glow>
                </a:effectLst>
                <a:latin typeface="AA Amali" pitchFamily="2" charset="0"/>
              </a:rPr>
              <a:t>ux</a:t>
            </a:r>
            <a:r>
              <a:rPr lang="en-US" sz="8000" dirty="0" smtClean="0">
                <a:solidFill>
                  <a:srgbClr val="FFFFFF"/>
                </a:solidFill>
                <a:effectLst>
                  <a:glow rad="203200">
                    <a:schemeClr val="tx1">
                      <a:alpha val="91000"/>
                    </a:schemeClr>
                  </a:glow>
                </a:effectLst>
                <a:latin typeface="AA Amali" pitchFamily="2" charset="0"/>
              </a:rPr>
              <a:t>.,</a:t>
            </a:r>
            <a:r>
              <a:rPr lang="en-US" sz="8000" dirty="0" err="1" smtClean="0">
                <a:solidFill>
                  <a:srgbClr val="FFFFFF"/>
                </a:solidFill>
                <a:effectLst>
                  <a:glow rad="203200">
                    <a:schemeClr val="tx1">
                      <a:alpha val="91000"/>
                    </a:schemeClr>
                  </a:glow>
                </a:effectLst>
                <a:latin typeface="AA Amali" pitchFamily="2" charset="0"/>
              </a:rPr>
              <a:t>Hhka</a:t>
            </a:r>
            <a:r>
              <a:rPr lang="en-US" sz="8000" dirty="0" smtClean="0">
                <a:solidFill>
                  <a:srgbClr val="FFFFFF"/>
                </a:solidFill>
                <a:effectLst>
                  <a:glow rad="203200">
                    <a:schemeClr val="tx1">
                      <a:alpha val="91000"/>
                    </a:schemeClr>
                  </a:glow>
                </a:effectLst>
                <a:latin typeface="AA Amali" pitchFamily="2" charset="0"/>
              </a:rPr>
              <a:t> ;=k</a:t>
            </a:r>
            <a:endParaRPr lang="en-US" dirty="0">
              <a:solidFill>
                <a:srgbClr val="FFFFFF"/>
              </a:solidFill>
              <a:effectLst>
                <a:glow rad="203200">
                  <a:schemeClr val="tx1">
                    <a:alpha val="91000"/>
                  </a:schemeClr>
                </a:glow>
              </a:effectLst>
              <a:latin typeface="AA Amali" pitchFamily="2"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387394505"/>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err="1" smtClean="0">
                <a:solidFill>
                  <a:schemeClr val="bg1"/>
                </a:solidFill>
                <a:effectLst>
                  <a:outerShdw blurRad="38100" dist="38100" dir="2700000" algn="tl">
                    <a:srgbClr val="808080"/>
                  </a:outerShdw>
                </a:effectLst>
                <a:latin typeface="AA Amali" pitchFamily="2" charset="0"/>
              </a:rPr>
              <a:t>wu;r</a:t>
            </a:r>
            <a:r>
              <a:rPr kumimoji="1" lang="en-US" altLang="en-US" sz="3600" b="1" dirty="0" smtClean="0">
                <a:solidFill>
                  <a:schemeClr val="bg1"/>
                </a:solidFill>
                <a:effectLst>
                  <a:outerShdw blurRad="38100" dist="38100" dir="2700000" algn="tl">
                    <a:srgbClr val="808080"/>
                  </a:outerShdw>
                </a:effectLst>
                <a:latin typeface="AA Amali" pitchFamily="2" charset="0"/>
              </a:rPr>
              <a:t> </a:t>
            </a:r>
            <a:r>
              <a:rPr kumimoji="1" lang="en-US" altLang="en-US" sz="3600" b="1" dirty="0" err="1" smtClean="0">
                <a:solidFill>
                  <a:schemeClr val="bg1"/>
                </a:solidFill>
                <a:effectLst>
                  <a:outerShdw blurRad="38100" dist="38100" dir="2700000" algn="tl">
                    <a:srgbClr val="808080"/>
                  </a:outerShdw>
                </a:effectLst>
                <a:latin typeface="AA Amali" pitchFamily="2" charset="0"/>
              </a:rPr>
              <a:t>nhsn,sh</a:t>
            </a:r>
            <a:r>
              <a:rPr kumimoji="1" lang="en-US" altLang="en-US" sz="3600" b="1" dirty="0" smtClean="0">
                <a:solidFill>
                  <a:schemeClr val="bg1"/>
                </a:solidFill>
                <a:effectLst>
                  <a:outerShdw blurRad="38100" dist="38100" dir="2700000" algn="tl">
                    <a:srgbClr val="808080"/>
                  </a:outerShdw>
                </a:effectLst>
                <a:latin typeface="AA Amali" pitchFamily="2" charset="0"/>
              </a:rPr>
              <a:t> </a:t>
            </a:r>
            <a:r>
              <a:rPr kumimoji="1" lang="en-US" altLang="en-US" sz="3600" b="1" dirty="0" err="1" smtClean="0">
                <a:solidFill>
                  <a:schemeClr val="bg1"/>
                </a:solidFill>
                <a:effectLst>
                  <a:outerShdw blurRad="38100" dist="38100" dir="2700000" algn="tl">
                    <a:srgbClr val="808080"/>
                  </a:outerShdw>
                </a:effectLst>
                <a:latin typeface="AA Amali" pitchFamily="2" charset="0"/>
              </a:rPr>
              <a:t>ux.,Hh</a:t>
            </a:r>
            <a:r>
              <a:rPr kumimoji="1" lang="en-US" altLang="en-US" sz="3600" b="1" dirty="0" smtClean="0">
                <a:solidFill>
                  <a:schemeClr val="bg1"/>
                </a:solidFill>
                <a:effectLst>
                  <a:outerShdw blurRad="38100" dist="38100" dir="2700000" algn="tl">
                    <a:srgbClr val="808080"/>
                  </a:outerShdw>
                </a:effectLst>
                <a:latin typeface="AA Amali" pitchFamily="2" charset="0"/>
              </a:rPr>
              <a:t> </a:t>
            </a:r>
            <a:r>
              <a:rPr kumimoji="1" lang="en-US" altLang="en-US" sz="3600" b="1" dirty="0" smtClean="0">
                <a:solidFill>
                  <a:schemeClr val="bg1"/>
                </a:solidFill>
                <a:effectLst>
                  <a:outerShdw blurRad="38100" dist="38100" dir="2700000" algn="tl">
                    <a:srgbClr val="808080"/>
                  </a:outerShdw>
                </a:effectLst>
                <a:latin typeface="Arial" pitchFamily="34" charset="0"/>
              </a:rPr>
              <a:t>#1</a:t>
            </a:r>
            <a:endParaRPr lang="en-US" altLang="en-US" sz="3600" b="1" dirty="0" smtClean="0">
              <a:solidFill>
                <a:schemeClr val="bg1"/>
              </a:solidFill>
              <a:effectLst>
                <a:outerShdw blurRad="38100" dist="38100" dir="2700000" algn="tl">
                  <a:srgbClr val="808080"/>
                </a:outerShdw>
              </a:effectLst>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05157"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305158" name="Text Box 9"/>
          <p:cNvSpPr txBox="1">
            <a:spLocks noChangeArrowheads="1"/>
          </p:cNvSpPr>
          <p:nvPr/>
        </p:nvSpPr>
        <p:spPr bwMode="auto">
          <a:xfrm>
            <a:off x="5078358" y="875549"/>
            <a:ext cx="1136668"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305159" name="Text Box 10"/>
          <p:cNvSpPr txBox="1">
            <a:spLocks noChangeArrowheads="1"/>
          </p:cNvSpPr>
          <p:nvPr/>
        </p:nvSpPr>
        <p:spPr bwMode="auto">
          <a:xfrm>
            <a:off x="6103602" y="1290935"/>
            <a:ext cx="114935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fjka</a:t>
            </a:r>
            <a:r>
              <a:rPr lang="en-US" altLang="en-US" b="1" dirty="0" err="1" smtClean="0">
                <a:solidFill>
                  <a:srgbClr val="0000FF"/>
                </a:solidFill>
                <a:latin typeface="AA Amali"/>
                <a:cs typeface="Times New Roman" pitchFamily="18" charset="0"/>
              </a:rPr>
              <a:t>ù</a:t>
            </a:r>
            <a:r>
              <a:rPr lang="en-US" altLang="en-US" b="1" dirty="0" err="1" smtClean="0">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305160" name="Text Box 11"/>
          <p:cNvSpPr txBox="1">
            <a:spLocks noChangeArrowheads="1"/>
          </p:cNvSpPr>
          <p:nvPr/>
        </p:nvSpPr>
        <p:spPr bwMode="auto">
          <a:xfrm>
            <a:off x="6321166" y="1735886"/>
            <a:ext cx="111921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305161" name="Text Box 12"/>
          <p:cNvSpPr txBox="1">
            <a:spLocks noChangeArrowheads="1"/>
          </p:cNvSpPr>
          <p:nvPr/>
        </p:nvSpPr>
        <p:spPr bwMode="auto">
          <a:xfrm>
            <a:off x="1828801" y="5826952"/>
            <a:ext cx="1571444"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Tijd</a:t>
            </a:r>
            <a:r>
              <a:rPr lang="en-US" altLang="en-US" b="1" dirty="0" smtClean="0">
                <a:solidFill>
                  <a:srgbClr val="0000FF"/>
                </a:solidFill>
                <a:latin typeface="AA Amali" pitchFamily="2" charset="0"/>
                <a:cs typeface="Times New Roman" pitchFamily="18" charset="0"/>
              </a:rPr>
              <a:t> .</a:t>
            </a:r>
            <a:r>
              <a:rPr lang="en-US" altLang="en-US" b="1" dirty="0" err="1" smtClean="0">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305162" name="Text Box 13"/>
          <p:cNvSpPr txBox="1">
            <a:spLocks noChangeArrowheads="1"/>
          </p:cNvSpPr>
          <p:nvPr/>
        </p:nvSpPr>
        <p:spPr bwMode="auto">
          <a:xfrm>
            <a:off x="7696200" y="3352800"/>
            <a:ext cx="931665"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305163" name="Text Box 14"/>
          <p:cNvSpPr txBox="1">
            <a:spLocks noChangeArrowheads="1"/>
          </p:cNvSpPr>
          <p:nvPr/>
        </p:nvSpPr>
        <p:spPr bwMode="auto">
          <a:xfrm>
            <a:off x="1359842" y="5382928"/>
            <a:ext cx="1250663"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miq;e</a:t>
            </a:r>
            <a:r>
              <a:rPr lang="en-US" altLang="en-US" b="1" dirty="0" err="1">
                <a:solidFill>
                  <a:srgbClr val="0000FF"/>
                </a:solidFill>
                <a:latin typeface="AA Amali"/>
                <a:cs typeface="Times New Roman" pitchFamily="18" charset="0"/>
              </a:rPr>
              <a:t>ú</a:t>
            </a:r>
            <a:r>
              <a:rPr lang="en-US" altLang="en-US" b="1" dirty="0" err="1" smtClean="0">
                <a:solidFill>
                  <a:srgbClr val="0000FF"/>
                </a:solidFill>
                <a:latin typeface="AA Amali" pitchFamily="2" charset="0"/>
                <a:cs typeface="Times New Roman" pitchFamily="18" charset="0"/>
              </a:rPr>
              <a:t>,a</a:t>
            </a:r>
            <a:r>
              <a:rPr lang="en-US" altLang="en-US" b="1" dirty="0" smtClean="0">
                <a:solidFill>
                  <a:srgbClr val="0000FF"/>
                </a:solidFill>
                <a:latin typeface="AA Amali" pitchFamily="2" charset="0"/>
                <a:cs typeface="Times New Roman" pitchFamily="18" charset="0"/>
              </a:rPr>
              <a:t>,</a:t>
            </a:r>
            <a:endParaRPr lang="en-US" altLang="en-US" b="1" dirty="0">
              <a:solidFill>
                <a:srgbClr val="0000FF"/>
              </a:solidFill>
              <a:latin typeface="AA Amali" pitchFamily="2" charset="0"/>
              <a:cs typeface="Times New Roman" pitchFamily="18" charset="0"/>
            </a:endParaRPr>
          </a:p>
        </p:txBody>
      </p:sp>
      <p:sp>
        <p:nvSpPr>
          <p:cNvPr id="305164" name="Text Box 15"/>
          <p:cNvSpPr txBox="1">
            <a:spLocks noChangeArrowheads="1"/>
          </p:cNvSpPr>
          <p:nvPr/>
        </p:nvSpPr>
        <p:spPr bwMode="auto">
          <a:xfrm>
            <a:off x="1553806" y="4922222"/>
            <a:ext cx="86273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rdcHh</a:t>
            </a:r>
            <a:endParaRPr lang="en-US" altLang="en-US" b="1" dirty="0">
              <a:solidFill>
                <a:srgbClr val="0000FF"/>
              </a:solidFill>
              <a:latin typeface="AA Amali" pitchFamily="2" charset="0"/>
              <a:cs typeface="Times New Roman" pitchFamily="18" charset="0"/>
            </a:endParaRPr>
          </a:p>
        </p:txBody>
      </p:sp>
      <p:sp>
        <p:nvSpPr>
          <p:cNvPr id="305165" name="Text Box 16"/>
          <p:cNvSpPr txBox="1">
            <a:spLocks noChangeArrowheads="1"/>
          </p:cNvSpPr>
          <p:nvPr/>
        </p:nvSpPr>
        <p:spPr bwMode="auto">
          <a:xfrm>
            <a:off x="3400245" y="5826952"/>
            <a:ext cx="121379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fydrKe</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564398" y="1335776"/>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uqyqkakquqiq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395913" y="1736725"/>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mzzz:u</a:t>
            </a:r>
            <a:r>
              <a:rPr lang="en-US" sz="2000" b="1" kern="0" dirty="0" smtClean="0">
                <a:solidFill>
                  <a:srgbClr val="336600"/>
                </a:solidFill>
                <a:latin typeface="AA Amali" pitchFamily="2" charset="0"/>
                <a:ea typeface="Times New Roman" charset="0"/>
                <a:cs typeface="Times New Roman" charset="0"/>
              </a:rPr>
              <a:t> t,</a:t>
            </a:r>
            <a:endParaRPr lang="en-US" sz="2000" b="1" kern="0" dirty="0">
              <a:solidFill>
                <a:srgbClr val="336600"/>
              </a:solidFill>
              <a:latin typeface="AA Amali" pitchFamily="2" charset="0"/>
              <a:ea typeface="Times New Roman" charset="0"/>
              <a:cs typeface="Times New Roman" charset="0"/>
            </a:endParaRPr>
          </a:p>
        </p:txBody>
      </p:sp>
      <p:sp>
        <p:nvSpPr>
          <p:cNvPr id="47" name="Text Box 21"/>
          <p:cNvSpPr txBox="1">
            <a:spLocks noChangeArrowheads="1"/>
          </p:cNvSpPr>
          <p:nvPr/>
        </p:nvSpPr>
        <p:spPr bwMode="auto">
          <a:xfrm>
            <a:off x="5867400" y="3352800"/>
            <a:ext cx="148149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fmka;fldia;h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05170" name="Text Box 18"/>
          <p:cNvSpPr txBox="1">
            <a:spLocks noChangeArrowheads="1"/>
          </p:cNvSpPr>
          <p:nvPr/>
        </p:nvSpPr>
        <p:spPr bwMode="auto">
          <a:xfrm>
            <a:off x="4292851" y="935666"/>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416543" y="4983777"/>
            <a:ext cx="161935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l+vdrñ</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ux.,Hh</a:t>
            </a:r>
            <a:endParaRPr lang="en-US" sz="2000" b="1" kern="0" dirty="0">
              <a:solidFill>
                <a:srgbClr val="336600"/>
              </a:solidFill>
              <a:latin typeface="AA Amali" pitchFamily="2" charset="0"/>
              <a:ea typeface="Times New Roman" charset="0"/>
              <a:cs typeface="Times New Roman" charset="0"/>
            </a:endParaRPr>
          </a:p>
        </p:txBody>
      </p:sp>
      <p:sp>
        <p:nvSpPr>
          <p:cNvPr id="305173" name="Text Box 16"/>
          <p:cNvSpPr txBox="1">
            <a:spLocks noChangeArrowheads="1"/>
          </p:cNvSpPr>
          <p:nvPr/>
        </p:nvSpPr>
        <p:spPr bwMode="auto">
          <a:xfrm>
            <a:off x="2554828" y="5413706"/>
            <a:ext cx="179671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jkaos</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f.ùfu</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410201" y="5019675"/>
            <a:ext cx="1295400" cy="400110"/>
          </a:xfrm>
          <a:prstGeom prst="rect">
            <a:avLst/>
          </a:prstGeom>
          <a:solidFill>
            <a:srgbClr val="FFFFFF"/>
          </a:solidFill>
          <a:ln w="9525">
            <a:noFill/>
            <a:miter lim="800000"/>
            <a:headEnd/>
            <a:tailEnd/>
          </a:ln>
        </p:spPr>
        <p:txBody>
          <a:bodyPr wrap="square">
            <a:spAutoFit/>
          </a:bodyPr>
          <a:lstStyle/>
          <a:p>
            <a:pPr algn="ct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9</a:t>
            </a:r>
            <a:r>
              <a:rPr lang="en-US" sz="2000" b="1" kern="0" baseline="30000" dirty="0">
                <a:solidFill>
                  <a:srgbClr val="060400"/>
                </a:solidFill>
                <a:latin typeface="Arial" charset="0"/>
                <a:ea typeface="Times New Roman" charset="0"/>
                <a:cs typeface="Times New Roman" charset="0"/>
              </a:rPr>
              <a:t>th</a:t>
            </a:r>
            <a:r>
              <a:rPr lang="en-US" sz="2000" b="1" kern="0" dirty="0">
                <a:solidFill>
                  <a:srgbClr val="060400"/>
                </a:solidFill>
                <a:latin typeface="Arial" charset="0"/>
                <a:ea typeface="Times New Roman" charset="0"/>
                <a:cs typeface="Times New Roman" charset="0"/>
              </a:rPr>
              <a:t> </a:t>
            </a:r>
            <a:r>
              <a:rPr lang="en-US" sz="2000" b="1" kern="0" dirty="0">
                <a:solidFill>
                  <a:srgbClr val="060400"/>
                </a:solidFill>
                <a:latin typeface="AA Amali" pitchFamily="2" charset="0"/>
                <a:ea typeface="Times New Roman" charset="0"/>
                <a:cs typeface="Times New Roman" charset="0"/>
              </a:rPr>
              <a:t>of </a:t>
            </a:r>
            <a:r>
              <a:rPr lang="en-US" sz="2000" b="1" kern="0" dirty="0" err="1">
                <a:solidFill>
                  <a:srgbClr val="060400"/>
                </a:solidFill>
                <a:latin typeface="AA Amali" pitchFamily="2" charset="0"/>
                <a:ea typeface="Times New Roman" charset="0"/>
                <a:cs typeface="Times New Roman" charset="0"/>
              </a:rPr>
              <a:t>Avu</a:t>
            </a:r>
            <a:endParaRPr lang="en-US" sz="2000" b="1" kern="0" dirty="0">
              <a:solidFill>
                <a:srgbClr val="060400"/>
              </a:solidFill>
              <a:latin typeface="AA Amali" pitchFamily="2" charset="0"/>
              <a:ea typeface="Times New Roman" charset="0"/>
              <a:cs typeface="Times New Roman" charset="0"/>
            </a:endParaRPr>
          </a:p>
        </p:txBody>
      </p:sp>
      <p:sp>
        <p:nvSpPr>
          <p:cNvPr id="28"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fmla="#ppt_w*sin(2.5*pi*$)">
                                          <p:val>
                                            <p:fltVal val="0"/>
                                          </p:val>
                                        </p:tav>
                                        <p:tav tm="100000">
                                          <p:val>
                                            <p:fltVal val="1"/>
                                          </p:val>
                                        </p:tav>
                                      </p:tavLst>
                                    </p:anim>
                                    <p:anim calcmode="lin" valueType="num">
                                      <p:cBhvr>
                                        <p:cTn id="8" dur="5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3"/>
          <p:cNvSpPr>
            <a:spLocks noChangeArrowheads="1"/>
          </p:cNvSpPr>
          <p:nvPr/>
        </p:nvSpPr>
        <p:spPr bwMode="auto">
          <a:xfrm>
            <a:off x="7275513" y="0"/>
            <a:ext cx="1905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latin typeface="Arail" charset="0"/>
            </a:endParaRPr>
          </a:p>
        </p:txBody>
      </p:sp>
      <p:sp>
        <p:nvSpPr>
          <p:cNvPr id="188420" name="Rectangle 4"/>
          <p:cNvSpPr>
            <a:spLocks noGrp="1" noChangeArrowheads="1"/>
          </p:cNvSpPr>
          <p:nvPr>
            <p:ph type="title"/>
          </p:nvPr>
        </p:nvSpPr>
        <p:spPr>
          <a:xfrm>
            <a:off x="990600" y="5715000"/>
            <a:ext cx="8153400" cy="1143000"/>
          </a:xfrm>
          <a:solidFill>
            <a:srgbClr val="336600"/>
          </a:solidFill>
        </p:spPr>
        <p:txBody>
          <a:bodyPr/>
          <a:lstStyle/>
          <a:p>
            <a:pPr eaLnBrk="1" hangingPunct="1"/>
            <a:r>
              <a:rPr lang="en-US" altLang="en-US" sz="3600" dirty="0" err="1" smtClean="0">
                <a:latin typeface="AA Amali" pitchFamily="2" charset="0"/>
              </a:rPr>
              <a:t>wjqreoq</a:t>
            </a:r>
            <a:r>
              <a:rPr lang="en-US" altLang="en-US" sz="3600" dirty="0" smtClean="0">
                <a:latin typeface="AMILA" pitchFamily="2" charset="0"/>
              </a:rPr>
              <a:t>  400 </a:t>
            </a:r>
            <a:r>
              <a:rPr lang="en-US" altLang="en-US" sz="3600" dirty="0" smtClean="0">
                <a:latin typeface="AA Amali" pitchFamily="2" charset="0"/>
              </a:rPr>
              <a:t>ld&lt;</a:t>
            </a:r>
            <a:r>
              <a:rPr lang="en-US" altLang="en-US" sz="3600" dirty="0" err="1" smtClean="0">
                <a:latin typeface="AA Amali" pitchFamily="2" charset="0"/>
              </a:rPr>
              <a:t>hla</a:t>
            </a:r>
            <a:r>
              <a:rPr lang="en-US" altLang="en-US" sz="3600" dirty="0" smtClean="0">
                <a:latin typeface="AA Amali" pitchFamily="2" charset="0"/>
              </a:rPr>
              <a:t> </a:t>
            </a:r>
            <a:r>
              <a:rPr lang="en-US" altLang="en-US" sz="3600" dirty="0" err="1" smtClean="0">
                <a:latin typeface="AA Amali" pitchFamily="2" charset="0"/>
              </a:rPr>
              <a:t>hqfoõ</a:t>
            </a:r>
            <a:r>
              <a:rPr lang="en-US" altLang="en-US" sz="3600" dirty="0" smtClean="0">
                <a:latin typeface="AA Amali" pitchFamily="2" charset="0"/>
              </a:rPr>
              <a:t> </a:t>
            </a:r>
            <a:r>
              <a:rPr lang="en-US" altLang="en-US" sz="3600" dirty="0" err="1" smtClean="0">
                <a:latin typeface="AA Amali" pitchFamily="2" charset="0"/>
              </a:rPr>
              <a:t>csú</a:t>
            </a:r>
            <a:r>
              <a:rPr lang="en-US" altLang="en-US" sz="3600" dirty="0" smtClean="0">
                <a:latin typeface="AA Amali" pitchFamily="2" charset="0"/>
              </a:rPr>
              <a:t>; </a:t>
            </a:r>
            <a:r>
              <a:rPr lang="en-US" altLang="en-US" sz="3600" dirty="0" err="1" smtClean="0">
                <a:latin typeface="AA Amali" pitchFamily="2" charset="0"/>
              </a:rPr>
              <a:t>i,fudkaf.a</a:t>
            </a:r>
            <a:r>
              <a:rPr lang="en-US" altLang="en-US" sz="3600" dirty="0" smtClean="0">
                <a:latin typeface="AA Amali" pitchFamily="2" charset="0"/>
              </a:rPr>
              <a:t> </a:t>
            </a:r>
            <a:r>
              <a:rPr lang="en-US" altLang="en-US" sz="3600" dirty="0" err="1" smtClean="0">
                <a:latin typeface="AA Amali" pitchFamily="2" charset="0"/>
              </a:rPr>
              <a:t>foajud,s.dj</a:t>
            </a:r>
            <a:r>
              <a:rPr lang="en-US" altLang="en-US" sz="3600" dirty="0" smtClean="0">
                <a:latin typeface="AA Amali" pitchFamily="2" charset="0"/>
              </a:rPr>
              <a:t> </a:t>
            </a:r>
            <a:r>
              <a:rPr lang="en-US" altLang="en-US" sz="3600" dirty="0" err="1" smtClean="0">
                <a:latin typeface="AA Amali" pitchFamily="2" charset="0"/>
              </a:rPr>
              <a:t>jgd</a:t>
            </a:r>
            <a:r>
              <a:rPr lang="en-US" altLang="en-US" sz="3600" dirty="0" smtClean="0">
                <a:latin typeface="AA Amali" pitchFamily="2" charset="0"/>
              </a:rPr>
              <a:t> </a:t>
            </a:r>
            <a:r>
              <a:rPr lang="en-US" altLang="en-US" sz="3600" dirty="0" err="1" smtClean="0">
                <a:latin typeface="AA Amali" pitchFamily="2" charset="0"/>
              </a:rPr>
              <a:t>neos</a:t>
            </a:r>
            <a:r>
              <a:rPr lang="en-US" altLang="en-US" sz="3600" dirty="0" smtClean="0">
                <a:latin typeface="AA Amali" pitchFamily="2" charset="0"/>
              </a:rPr>
              <a:t> ;</a:t>
            </a:r>
            <a:r>
              <a:rPr lang="en-US" altLang="en-US" sz="3600" dirty="0" err="1" smtClean="0">
                <a:latin typeface="AA Amali" pitchFamily="2" charset="0"/>
              </a:rPr>
              <a:t>snqkdy</a:t>
            </a:r>
            <a:r>
              <a:rPr lang="en-US" altLang="en-US" sz="3600" dirty="0" smtClean="0">
                <a:latin typeface="AA Amali" pitchFamily="2" charset="0"/>
              </a:rPr>
              <a:t>  </a:t>
            </a:r>
            <a:r>
              <a:rPr lang="en-US" altLang="en-US" sz="3600" dirty="0" smtClean="0">
                <a:latin typeface="Arail" charset="0"/>
              </a:rPr>
              <a:t>(959-586 </a:t>
            </a:r>
            <a:r>
              <a:rPr lang="en-US" altLang="en-US" sz="3600" dirty="0" err="1" smtClean="0">
                <a:latin typeface="AA Amali" pitchFamily="2" charset="0"/>
              </a:rPr>
              <a:t>lzs</a:t>
            </a:r>
            <a:r>
              <a:rPr lang="en-US" altLang="en-US" sz="3600" dirty="0" smtClean="0">
                <a:latin typeface="AA Amali" pitchFamily="2" charset="0"/>
              </a:rPr>
              <a:t>(</a:t>
            </a:r>
            <a:r>
              <a:rPr lang="en-US" altLang="en-US" sz="3600" dirty="0" err="1" smtClean="0">
                <a:latin typeface="AA Amali" pitchFamily="2" charset="0"/>
              </a:rPr>
              <a:t>mq</a:t>
            </a:r>
            <a:r>
              <a:rPr lang="en-US" altLang="en-US" sz="3600" dirty="0" smtClean="0">
                <a:latin typeface="Arail" charset="0"/>
              </a:rPr>
              <a:t>)</a:t>
            </a:r>
          </a:p>
        </p:txBody>
      </p:sp>
      <p:sp>
        <p:nvSpPr>
          <p:cNvPr id="306180" name="Text Box 5"/>
          <p:cNvSpPr txBox="1">
            <a:spLocks noChangeArrowheads="1"/>
          </p:cNvSpPr>
          <p:nvPr/>
        </p:nvSpPr>
        <p:spPr bwMode="auto">
          <a:xfrm>
            <a:off x="76200" y="76200"/>
            <a:ext cx="56909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60400"/>
                </a:solidFill>
                <a:latin typeface="AA Amali" pitchFamily="2" charset="0"/>
              </a:rPr>
              <a:t>bYzdfh,ays</a:t>
            </a:r>
            <a:r>
              <a:rPr lang="en-US" altLang="en-US" b="1" dirty="0" smtClean="0">
                <a:solidFill>
                  <a:srgbClr val="060400"/>
                </a:solidFill>
                <a:latin typeface="AA Amali" pitchFamily="2" charset="0"/>
              </a:rPr>
              <a:t> </a:t>
            </a:r>
            <a:r>
              <a:rPr lang="en-US" altLang="en-US" b="1" dirty="0" err="1" smtClean="0">
                <a:solidFill>
                  <a:srgbClr val="060400"/>
                </a:solidFill>
                <a:latin typeface="AA Amali" pitchFamily="2" charset="0"/>
              </a:rPr>
              <a:t>hqfo</a:t>
            </a:r>
            <a:r>
              <a:rPr lang="en-US" altLang="en-US" b="1" dirty="0" err="1" smtClean="0">
                <a:solidFill>
                  <a:srgbClr val="060400"/>
                </a:solidFill>
                <a:latin typeface="AA Amali"/>
              </a:rPr>
              <a:t>õ</a:t>
            </a:r>
            <a:r>
              <a:rPr lang="en-US" altLang="en-US" b="1" dirty="0" smtClean="0">
                <a:solidFill>
                  <a:srgbClr val="060400"/>
                </a:solidFill>
                <a:latin typeface="AA Amali" pitchFamily="2" charset="0"/>
              </a:rPr>
              <a:t> </a:t>
            </a:r>
            <a:r>
              <a:rPr lang="en-US" altLang="en-US" b="1" dirty="0" err="1" smtClean="0">
                <a:solidFill>
                  <a:srgbClr val="060400"/>
                </a:solidFill>
                <a:latin typeface="AA Amali" pitchFamily="2" charset="0"/>
              </a:rPr>
              <a:t>wd.u</a:t>
            </a:r>
            <a:r>
              <a:rPr lang="en-US" altLang="en-US" b="1" dirty="0" smtClean="0">
                <a:solidFill>
                  <a:srgbClr val="060400"/>
                </a:solidFill>
                <a:latin typeface="AA Amali" pitchFamily="2" charset="0"/>
              </a:rPr>
              <a:t> yd </a:t>
            </a:r>
            <a:r>
              <a:rPr lang="en-US" altLang="en-US" b="1" dirty="0" err="1" smtClean="0">
                <a:solidFill>
                  <a:srgbClr val="060400"/>
                </a:solidFill>
                <a:latin typeface="AA Amali" pitchFamily="2" charset="0"/>
              </a:rPr>
              <a:t>vhiafmdardj</a:t>
            </a:r>
            <a:r>
              <a:rPr lang="en-US" altLang="en-US" b="1" dirty="0" smtClean="0">
                <a:solidFill>
                  <a:srgbClr val="060400"/>
                </a:solidFill>
                <a:latin typeface="AA Amali" pitchFamily="2" charset="0"/>
              </a:rPr>
              <a:t>(^</a:t>
            </a:r>
            <a:r>
              <a:rPr lang="en-US" altLang="en-US" b="1" dirty="0" err="1" smtClean="0">
                <a:solidFill>
                  <a:srgbClr val="060400"/>
                </a:solidFill>
                <a:latin typeface="AA Amali" pitchFamily="2" charset="0"/>
              </a:rPr>
              <a:t>fkdlvjdu</a:t>
            </a:r>
            <a:r>
              <a:rPr lang="en-US" altLang="en-US" b="1" dirty="0" smtClean="0">
                <a:solidFill>
                  <a:srgbClr val="060400"/>
                </a:solidFill>
                <a:latin typeface="AA Amali" pitchFamily="2" charset="0"/>
              </a:rPr>
              <a:t>&amp;)</a:t>
            </a:r>
            <a:endParaRPr lang="en-US" altLang="en-US" b="1" dirty="0">
              <a:solidFill>
                <a:srgbClr val="060400"/>
              </a:solidFill>
              <a:latin typeface="AA Amali" pitchFamily="2" charset="0"/>
            </a:endParaRPr>
          </a:p>
        </p:txBody>
      </p:sp>
      <p:sp>
        <p:nvSpPr>
          <p:cNvPr id="188422"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ail" charset="0"/>
              </a:rPr>
              <a:t>184</a:t>
            </a:r>
            <a:endParaRPr lang="en-US" altLang="en-US" sz="1800">
              <a:latin typeface="Arail" charset="0"/>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Temple Bowl"/>
          <p:cNvPicPr>
            <a:picLocks noChangeAspect="1" noChangeArrowheads="1"/>
          </p:cNvPicPr>
          <p:nvPr/>
        </p:nvPicPr>
        <p:blipFill>
          <a:blip r:embed="rId3" cstate="screen">
            <a:extLst>
              <a:ext uri="{28A0092B-C50C-407E-A947-70E740481C1C}">
                <a14:useLocalDpi xmlns:a14="http://schemas.microsoft.com/office/drawing/2010/main" val="0"/>
              </a:ext>
            </a:extLst>
          </a:blip>
          <a:srcRect r="-217"/>
          <a:stretch>
            <a:fillRect/>
          </a:stretch>
        </p:blipFill>
        <p:spPr bwMode="auto">
          <a:xfrm>
            <a:off x="0" y="0"/>
            <a:ext cx="9393238"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3"/>
          <p:cNvSpPr>
            <a:spLocks noGrp="1" noChangeArrowheads="1"/>
          </p:cNvSpPr>
          <p:nvPr>
            <p:ph type="title"/>
          </p:nvPr>
        </p:nvSpPr>
        <p:spPr>
          <a:xfrm>
            <a:off x="2819400" y="304800"/>
            <a:ext cx="5562600" cy="1752600"/>
          </a:xfrm>
          <a:solidFill>
            <a:schemeClr val="bg1"/>
          </a:solidFill>
        </p:spPr>
        <p:txBody>
          <a:bodyPr/>
          <a:lstStyle/>
          <a:p>
            <a:pPr eaLnBrk="1" hangingPunct="1"/>
            <a:r>
              <a:rPr lang="en-US" altLang="en-US" sz="4000" b="1" dirty="0" err="1" smtClean="0">
                <a:latin typeface="AA Amali" pitchFamily="2" charset="0"/>
                <a:cs typeface="Arial" pitchFamily="34" charset="0"/>
              </a:rPr>
              <a:t>hqfoõjka</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mdmh</a:t>
            </a:r>
            <a:r>
              <a:rPr lang="en-US" altLang="en-US" sz="4000" b="1" dirty="0" smtClean="0">
                <a:latin typeface="AA Amali" pitchFamily="2" charset="0"/>
                <a:cs typeface="Arial" pitchFamily="34" charset="0"/>
              </a:rPr>
              <a:t> ;=&lt; rod </a:t>
            </a:r>
            <a:r>
              <a:rPr lang="en-US" altLang="en-US" sz="4000" b="1" dirty="0" err="1" smtClean="0">
                <a:latin typeface="AA Amali" pitchFamily="2" charset="0"/>
                <a:cs typeface="Arial" pitchFamily="34" charset="0"/>
              </a:rPr>
              <a:t>mej</a:t>
            </a:r>
            <a:r>
              <a:rPr lang="en-US" altLang="en-US" sz="4000" b="1" dirty="0" smtClean="0">
                <a:latin typeface="AA Amali" pitchFamily="2" charset="0"/>
                <a:cs typeface="Arial" pitchFamily="34" charset="0"/>
              </a:rPr>
              <a:t>;=</a:t>
            </a:r>
            <a:r>
              <a:rPr lang="en-US" altLang="en-US" sz="4000" b="1" dirty="0" err="1" smtClean="0">
                <a:latin typeface="AA Amali" pitchFamily="2" charset="0"/>
                <a:cs typeface="Arial" pitchFamily="34" charset="0"/>
              </a:rPr>
              <a:t>fkdah</a:t>
            </a:r>
            <a:endParaRPr lang="en-US" altLang="en-US" sz="4000" b="1" dirty="0" smtClean="0">
              <a:latin typeface="AA Amali" pitchFamily="2" charset="0"/>
              <a:cs typeface="Arial" pitchFamily="34" charset="0"/>
            </a:endParaRPr>
          </a:p>
        </p:txBody>
      </p:sp>
      <p:sp>
        <p:nvSpPr>
          <p:cNvPr id="190468" name="Line 4"/>
          <p:cNvSpPr>
            <a:spLocks noChangeShapeType="1"/>
          </p:cNvSpPr>
          <p:nvPr/>
        </p:nvSpPr>
        <p:spPr bwMode="auto">
          <a:xfrm>
            <a:off x="0" y="0"/>
            <a:ext cx="9144000" cy="6858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0469" name="Line 5"/>
          <p:cNvSpPr>
            <a:spLocks noChangeShapeType="1"/>
          </p:cNvSpPr>
          <p:nvPr/>
        </p:nvSpPr>
        <p:spPr bwMode="auto">
          <a:xfrm rot="5400000">
            <a:off x="1143000" y="-1143000"/>
            <a:ext cx="6858000" cy="9144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0470" name="Rectangle 6"/>
          <p:cNvSpPr>
            <a:spLocks noChangeArrowheads="1"/>
          </p:cNvSpPr>
          <p:nvPr/>
        </p:nvSpPr>
        <p:spPr bwMode="auto">
          <a:xfrm rot="-929834">
            <a:off x="795802" y="2384782"/>
            <a:ext cx="7158388" cy="3222227"/>
          </a:xfrm>
          <a:prstGeom prst="rect">
            <a:avLst/>
          </a:prstGeom>
          <a:solidFill>
            <a:srgbClr val="FF000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8800" dirty="0" err="1">
                <a:effectLst>
                  <a:outerShdw blurRad="38100" dist="38100" dir="2700000" algn="tl">
                    <a:srgbClr val="000000"/>
                  </a:outerShdw>
                </a:effectLst>
                <a:latin typeface="AA Amali" pitchFamily="2" charset="0"/>
              </a:rPr>
              <a:t>f</a:t>
            </a:r>
            <a:r>
              <a:rPr lang="en-US" altLang="en-US" sz="8800" dirty="0" err="1" smtClean="0">
                <a:effectLst>
                  <a:outerShdw blurRad="38100" dist="38100" dir="2700000" algn="tl">
                    <a:srgbClr val="000000"/>
                  </a:outerShdw>
                </a:effectLst>
                <a:latin typeface="AA Amali" pitchFamily="2" charset="0"/>
              </a:rPr>
              <a:t>oajud,s.dj</a:t>
            </a:r>
            <a:r>
              <a:rPr lang="en-US" altLang="en-US" sz="8800" dirty="0" smtClean="0">
                <a:effectLst>
                  <a:outerShdw blurRad="38100" dist="38100" dir="2700000" algn="tl">
                    <a:srgbClr val="000000"/>
                  </a:outerShdw>
                </a:effectLst>
                <a:latin typeface="AA Amali" pitchFamily="2" charset="0"/>
              </a:rPr>
              <a:t> </a:t>
            </a:r>
            <a:r>
              <a:rPr lang="en-US" altLang="en-US" sz="8800" dirty="0" err="1" smtClean="0">
                <a:effectLst>
                  <a:outerShdw blurRad="38100" dist="38100" dir="2700000" algn="tl">
                    <a:srgbClr val="000000"/>
                  </a:outerShdw>
                </a:effectLst>
                <a:latin typeface="AA Amali" pitchFamily="2" charset="0"/>
              </a:rPr>
              <a:t>úskdYùsu</a:t>
            </a:r>
            <a:endParaRPr lang="en-US" altLang="en-US" sz="8800" dirty="0">
              <a:effectLst>
                <a:outerShdw blurRad="38100" dist="38100" dir="2700000" algn="tl">
                  <a:srgbClr val="000000"/>
                </a:outerShdw>
              </a:effectLst>
              <a:latin typeface="AA Amali" pitchFamily="2" charset="0"/>
            </a:endParaRPr>
          </a:p>
        </p:txBody>
      </p:sp>
      <p:sp>
        <p:nvSpPr>
          <p:cNvPr id="190471" name="Text Box 7"/>
          <p:cNvSpPr txBox="1">
            <a:spLocks noChangeArrowheads="1"/>
          </p:cNvSpPr>
          <p:nvPr/>
        </p:nvSpPr>
        <p:spPr bwMode="auto">
          <a:xfrm>
            <a:off x="6248400" y="4876800"/>
            <a:ext cx="3124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r>
              <a:rPr lang="en-US" altLang="en-US" sz="2800" b="1" dirty="0" smtClean="0">
                <a:solidFill>
                  <a:srgbClr val="060400"/>
                </a:solidFill>
              </a:rPr>
              <a:t> 9 </a:t>
            </a:r>
            <a:r>
              <a:rPr lang="en-US" altLang="en-US" sz="2800" b="1" dirty="0" err="1" smtClean="0">
                <a:solidFill>
                  <a:srgbClr val="060400"/>
                </a:solidFill>
                <a:latin typeface="AA Amali" pitchFamily="2" charset="0"/>
              </a:rPr>
              <a:t>wÄî</a:t>
            </a:r>
            <a:endParaRPr lang="en-US" altLang="en-US" sz="2800" b="1" dirty="0">
              <a:solidFill>
                <a:srgbClr val="060400"/>
              </a:solidFill>
              <a:latin typeface="AA Amali" pitchFamily="2" charset="0"/>
            </a:endParaRPr>
          </a:p>
          <a:p>
            <a:pPr>
              <a:spcBef>
                <a:spcPct val="50000"/>
              </a:spcBef>
            </a:pPr>
            <a:r>
              <a:rPr lang="en-US" altLang="en-US" sz="2800" b="1" dirty="0">
                <a:solidFill>
                  <a:srgbClr val="060400"/>
                </a:solidFill>
              </a:rPr>
              <a:t>  • 586 </a:t>
            </a:r>
            <a:r>
              <a:rPr lang="en-US" altLang="en-US" sz="2800" b="1" dirty="0" err="1" smtClean="0">
                <a:solidFill>
                  <a:srgbClr val="060400"/>
                </a:solidFill>
                <a:latin typeface="AA Amali" pitchFamily="2" charset="0"/>
              </a:rPr>
              <a:t>lzs</a:t>
            </a:r>
            <a:r>
              <a:rPr lang="en-US" altLang="en-US" sz="2800" b="1" dirty="0" smtClean="0">
                <a:solidFill>
                  <a:srgbClr val="060400"/>
                </a:solidFill>
                <a:latin typeface="AA Amali" pitchFamily="2" charset="0"/>
              </a:rPr>
              <a:t>(</a:t>
            </a:r>
            <a:r>
              <a:rPr lang="en-US" altLang="en-US" sz="2800" b="1" dirty="0" err="1" smtClean="0">
                <a:solidFill>
                  <a:srgbClr val="060400"/>
                </a:solidFill>
                <a:latin typeface="AA Amali" pitchFamily="2" charset="0"/>
              </a:rPr>
              <a:t>mq</a:t>
            </a:r>
            <a:endParaRPr lang="en-US" altLang="en-US" sz="2800" b="1" dirty="0">
              <a:solidFill>
                <a:srgbClr val="060400"/>
              </a:solidFill>
              <a:latin typeface="AA Amali" pitchFamily="2" charset="0"/>
            </a:endParaRPr>
          </a:p>
          <a:p>
            <a:pPr>
              <a:spcBef>
                <a:spcPct val="50000"/>
              </a:spcBef>
            </a:pPr>
            <a:r>
              <a:rPr lang="en-US" altLang="en-US" sz="2800" b="1" dirty="0">
                <a:solidFill>
                  <a:srgbClr val="060400"/>
                </a:solidFill>
              </a:rPr>
              <a:t>  • </a:t>
            </a:r>
            <a:r>
              <a:rPr lang="en-US" altLang="en-US" sz="2800" b="1" dirty="0" err="1" smtClean="0">
                <a:solidFill>
                  <a:srgbClr val="060400"/>
                </a:solidFill>
                <a:latin typeface="AA Amali" pitchFamily="2" charset="0"/>
              </a:rPr>
              <a:t>lzs</a:t>
            </a:r>
            <a:r>
              <a:rPr lang="en-US" altLang="en-US" sz="2800" b="1" dirty="0" smtClean="0">
                <a:solidFill>
                  <a:srgbClr val="060400"/>
                </a:solidFill>
                <a:latin typeface="AA Amali" pitchFamily="2" charset="0"/>
              </a:rPr>
              <a:t>(j</a:t>
            </a:r>
            <a:r>
              <a:rPr lang="en-US" altLang="en-US" sz="2800" b="1" dirty="0" smtClean="0">
                <a:solidFill>
                  <a:srgbClr val="060400"/>
                </a:solidFill>
              </a:rPr>
              <a:t> </a:t>
            </a:r>
            <a:r>
              <a:rPr lang="en-US" altLang="en-US" sz="2800" b="1" dirty="0">
                <a:solidFill>
                  <a:srgbClr val="060400"/>
                </a:solidFill>
              </a:rPr>
              <a:t>70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Effect transition="in" filter="fade">
                                      <p:cBhvr>
                                        <p:cTn id="7" dur="770" decel="100000"/>
                                        <p:tgtEl>
                                          <p:spTgt spid="190469"/>
                                        </p:tgtEl>
                                      </p:cBhvr>
                                    </p:animEffect>
                                    <p:animScale>
                                      <p:cBhvr>
                                        <p:cTn id="8" dur="770" decel="100000"/>
                                        <p:tgtEl>
                                          <p:spTgt spid="190469"/>
                                        </p:tgtEl>
                                      </p:cBhvr>
                                      <p:from x="10000" y="10000"/>
                                      <p:to x="200000" y="450000"/>
                                    </p:animScale>
                                    <p:animScale>
                                      <p:cBhvr>
                                        <p:cTn id="9" dur="1230" accel="100000" fill="hold">
                                          <p:stCondLst>
                                            <p:cond delay="770"/>
                                          </p:stCondLst>
                                        </p:cTn>
                                        <p:tgtEl>
                                          <p:spTgt spid="190469"/>
                                        </p:tgtEl>
                                      </p:cBhvr>
                                      <p:from x="200000" y="450000"/>
                                      <p:to x="100000" y="100000"/>
                                    </p:animScale>
                                    <p:set>
                                      <p:cBhvr>
                                        <p:cTn id="10" dur="770" fill="hold"/>
                                        <p:tgtEl>
                                          <p:spTgt spid="190469"/>
                                        </p:tgtEl>
                                        <p:attrNameLst>
                                          <p:attrName>ppt_x</p:attrName>
                                        </p:attrNameLst>
                                      </p:cBhvr>
                                      <p:to>
                                        <p:strVal val="(0.5)"/>
                                      </p:to>
                                    </p:set>
                                    <p:anim from="(0.5)" to="(#ppt_x)" calcmode="lin" valueType="num">
                                      <p:cBhvr>
                                        <p:cTn id="11" dur="1230" accel="100000" fill="hold">
                                          <p:stCondLst>
                                            <p:cond delay="770"/>
                                          </p:stCondLst>
                                        </p:cTn>
                                        <p:tgtEl>
                                          <p:spTgt spid="190469"/>
                                        </p:tgtEl>
                                        <p:attrNameLst>
                                          <p:attrName>ppt_x</p:attrName>
                                        </p:attrNameLst>
                                      </p:cBhvr>
                                    </p:anim>
                                    <p:set>
                                      <p:cBhvr>
                                        <p:cTn id="12" dur="770" fill="hold"/>
                                        <p:tgtEl>
                                          <p:spTgt spid="190469"/>
                                        </p:tgtEl>
                                        <p:attrNameLst>
                                          <p:attrName>ppt_y</p:attrName>
                                        </p:attrNameLst>
                                      </p:cBhvr>
                                      <p:to>
                                        <p:strVal val="(#ppt_y+0.4)"/>
                                      </p:to>
                                    </p:set>
                                    <p:anim from="(#ppt_y+0.4)" to="(#ppt_y)" calcmode="lin" valueType="num">
                                      <p:cBhvr>
                                        <p:cTn id="13" dur="1230" accel="100000" fill="hold">
                                          <p:stCondLst>
                                            <p:cond delay="770"/>
                                          </p:stCondLst>
                                        </p:cTn>
                                        <p:tgtEl>
                                          <p:spTgt spid="190469"/>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fade">
                                      <p:cBhvr>
                                        <p:cTn id="16" dur="770" decel="100000"/>
                                        <p:tgtEl>
                                          <p:spTgt spid="190468"/>
                                        </p:tgtEl>
                                      </p:cBhvr>
                                    </p:animEffect>
                                    <p:animScale>
                                      <p:cBhvr>
                                        <p:cTn id="17" dur="770" decel="100000"/>
                                        <p:tgtEl>
                                          <p:spTgt spid="190468"/>
                                        </p:tgtEl>
                                      </p:cBhvr>
                                      <p:from x="10000" y="10000"/>
                                      <p:to x="200000" y="450000"/>
                                    </p:animScale>
                                    <p:animScale>
                                      <p:cBhvr>
                                        <p:cTn id="18" dur="1230" accel="100000" fill="hold">
                                          <p:stCondLst>
                                            <p:cond delay="770"/>
                                          </p:stCondLst>
                                        </p:cTn>
                                        <p:tgtEl>
                                          <p:spTgt spid="190468"/>
                                        </p:tgtEl>
                                      </p:cBhvr>
                                      <p:from x="200000" y="450000"/>
                                      <p:to x="100000" y="100000"/>
                                    </p:animScale>
                                    <p:set>
                                      <p:cBhvr>
                                        <p:cTn id="19" dur="770" fill="hold"/>
                                        <p:tgtEl>
                                          <p:spTgt spid="190468"/>
                                        </p:tgtEl>
                                        <p:attrNameLst>
                                          <p:attrName>ppt_x</p:attrName>
                                        </p:attrNameLst>
                                      </p:cBhvr>
                                      <p:to>
                                        <p:strVal val="(0.5)"/>
                                      </p:to>
                                    </p:set>
                                    <p:anim from="(0.5)" to="(#ppt_x)" calcmode="lin" valueType="num">
                                      <p:cBhvr>
                                        <p:cTn id="20" dur="1230" accel="100000" fill="hold">
                                          <p:stCondLst>
                                            <p:cond delay="770"/>
                                          </p:stCondLst>
                                        </p:cTn>
                                        <p:tgtEl>
                                          <p:spTgt spid="190468"/>
                                        </p:tgtEl>
                                        <p:attrNameLst>
                                          <p:attrName>ppt_x</p:attrName>
                                        </p:attrNameLst>
                                      </p:cBhvr>
                                    </p:anim>
                                    <p:set>
                                      <p:cBhvr>
                                        <p:cTn id="21" dur="770" fill="hold"/>
                                        <p:tgtEl>
                                          <p:spTgt spid="190468"/>
                                        </p:tgtEl>
                                        <p:attrNameLst>
                                          <p:attrName>ppt_y</p:attrName>
                                        </p:attrNameLst>
                                      </p:cBhvr>
                                      <p:to>
                                        <p:strVal val="(#ppt_y+0.4)"/>
                                      </p:to>
                                    </p:set>
                                    <p:anim from="(#ppt_y+0.4)" to="(#ppt_y)" calcmode="lin" valueType="num">
                                      <p:cBhvr>
                                        <p:cTn id="22" dur="1230" accel="100000" fill="hold">
                                          <p:stCondLst>
                                            <p:cond delay="770"/>
                                          </p:stCondLst>
                                        </p:cTn>
                                        <p:tgtEl>
                                          <p:spTgt spid="1904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90470"/>
                                        </p:tgtEl>
                                        <p:attrNameLst>
                                          <p:attrName>style.visibility</p:attrName>
                                        </p:attrNameLst>
                                      </p:cBhvr>
                                      <p:to>
                                        <p:strVal val="visible"/>
                                      </p:to>
                                    </p:set>
                                    <p:animEffect transition="in" filter="fade">
                                      <p:cBhvr>
                                        <p:cTn id="25" dur="770" decel="100000"/>
                                        <p:tgtEl>
                                          <p:spTgt spid="190470"/>
                                        </p:tgtEl>
                                      </p:cBhvr>
                                    </p:animEffect>
                                    <p:animScale>
                                      <p:cBhvr>
                                        <p:cTn id="26" dur="770" decel="100000"/>
                                        <p:tgtEl>
                                          <p:spTgt spid="190470"/>
                                        </p:tgtEl>
                                      </p:cBhvr>
                                      <p:from x="10000" y="10000"/>
                                      <p:to x="200000" y="450000"/>
                                    </p:animScale>
                                    <p:animScale>
                                      <p:cBhvr>
                                        <p:cTn id="27" dur="1230" accel="100000" fill="hold">
                                          <p:stCondLst>
                                            <p:cond delay="770"/>
                                          </p:stCondLst>
                                        </p:cTn>
                                        <p:tgtEl>
                                          <p:spTgt spid="190470"/>
                                        </p:tgtEl>
                                      </p:cBhvr>
                                      <p:from x="200000" y="450000"/>
                                      <p:to x="100000" y="100000"/>
                                    </p:animScale>
                                    <p:set>
                                      <p:cBhvr>
                                        <p:cTn id="28" dur="770" fill="hold"/>
                                        <p:tgtEl>
                                          <p:spTgt spid="190470"/>
                                        </p:tgtEl>
                                        <p:attrNameLst>
                                          <p:attrName>ppt_x</p:attrName>
                                        </p:attrNameLst>
                                      </p:cBhvr>
                                      <p:to>
                                        <p:strVal val="(0.5)"/>
                                      </p:to>
                                    </p:set>
                                    <p:anim from="(0.5)" to="(#ppt_x)" calcmode="lin" valueType="num">
                                      <p:cBhvr>
                                        <p:cTn id="29" dur="1230" accel="100000" fill="hold">
                                          <p:stCondLst>
                                            <p:cond delay="770"/>
                                          </p:stCondLst>
                                        </p:cTn>
                                        <p:tgtEl>
                                          <p:spTgt spid="190470"/>
                                        </p:tgtEl>
                                        <p:attrNameLst>
                                          <p:attrName>ppt_x</p:attrName>
                                        </p:attrNameLst>
                                      </p:cBhvr>
                                    </p:anim>
                                    <p:set>
                                      <p:cBhvr>
                                        <p:cTn id="30" dur="770" fill="hold"/>
                                        <p:tgtEl>
                                          <p:spTgt spid="190470"/>
                                        </p:tgtEl>
                                        <p:attrNameLst>
                                          <p:attrName>ppt_y</p:attrName>
                                        </p:attrNameLst>
                                      </p:cBhvr>
                                      <p:to>
                                        <p:strVal val="(#ppt_y+0.4)"/>
                                      </p:to>
                                    </p:set>
                                    <p:anim from="(#ppt_y+0.4)" to="(#ppt_y)" calcmode="lin" valueType="num">
                                      <p:cBhvr>
                                        <p:cTn id="31" dur="1230" accel="100000" fill="hold">
                                          <p:stCondLst>
                                            <p:cond delay="770"/>
                                          </p:stCondLst>
                                        </p:cTn>
                                        <p:tgtEl>
                                          <p:spTgt spid="190470"/>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90471"/>
                                        </p:tgtEl>
                                        <p:attrNameLst>
                                          <p:attrName>style.visibility</p:attrName>
                                        </p:attrNameLst>
                                      </p:cBhvr>
                                      <p:to>
                                        <p:strVal val="visible"/>
                                      </p:to>
                                    </p:set>
                                    <p:animEffect transition="in" filter="wheel(4)">
                                      <p:cBhvr>
                                        <p:cTn id="36" dur="20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P spid="190469" grpId="0" animBg="1"/>
      <p:bldP spid="190470" grpId="0" animBg="1"/>
      <p:bldP spid="19047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668809013"/>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err="1" smtClean="0">
                <a:solidFill>
                  <a:schemeClr val="bg1"/>
                </a:solidFill>
                <a:latin typeface="AA Amali" pitchFamily="2" charset="0"/>
              </a:rPr>
              <a:t>nhsn,fha</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wu;r</a:t>
            </a:r>
            <a:r>
              <a:rPr kumimoji="1" lang="en-US" altLang="en-US" sz="3600" b="1" dirty="0" smtClean="0">
                <a:solidFill>
                  <a:schemeClr val="bg1"/>
                </a:solidFill>
                <a:latin typeface="AA Amali" pitchFamily="2" charset="0"/>
              </a:rPr>
              <a:t> ux.,Hh</a:t>
            </a:r>
            <a:r>
              <a:rPr kumimoji="1" lang="en-US" altLang="en-US" sz="3600" b="1" dirty="0" smtClean="0">
                <a:solidFill>
                  <a:schemeClr val="bg1"/>
                </a:solidFill>
                <a:latin typeface="Arial" pitchFamily="34" charset="0"/>
              </a:rPr>
              <a:t>#2</a:t>
            </a:r>
            <a:endParaRPr lang="en-US" altLang="en-US" sz="3600" b="1" dirty="0" smtClean="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0277"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310278" name="Text Box 9"/>
          <p:cNvSpPr txBox="1">
            <a:spLocks noChangeArrowheads="1"/>
          </p:cNvSpPr>
          <p:nvPr/>
        </p:nvSpPr>
        <p:spPr bwMode="auto">
          <a:xfrm>
            <a:off x="4985618" y="865485"/>
            <a:ext cx="1199282"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310279" name="Text Box 10"/>
          <p:cNvSpPr txBox="1">
            <a:spLocks noChangeArrowheads="1"/>
          </p:cNvSpPr>
          <p:nvPr/>
        </p:nvSpPr>
        <p:spPr bwMode="auto">
          <a:xfrm>
            <a:off x="5522242" y="1258406"/>
            <a:ext cx="1099678"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fjkaúu</a:t>
            </a:r>
            <a:endParaRPr lang="en-US" altLang="en-US" b="1" dirty="0">
              <a:solidFill>
                <a:srgbClr val="0000FF"/>
              </a:solidFill>
              <a:latin typeface="AA Amali" pitchFamily="2" charset="0"/>
              <a:cs typeface="Times New Roman" pitchFamily="18" charset="0"/>
            </a:endParaRPr>
          </a:p>
        </p:txBody>
      </p:sp>
      <p:sp>
        <p:nvSpPr>
          <p:cNvPr id="310280" name="Text Box 11"/>
          <p:cNvSpPr txBox="1">
            <a:spLocks noChangeArrowheads="1"/>
          </p:cNvSpPr>
          <p:nvPr/>
        </p:nvSpPr>
        <p:spPr bwMode="auto">
          <a:xfrm>
            <a:off x="6321166" y="1704256"/>
            <a:ext cx="111921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310281" name="Text Box 12"/>
          <p:cNvSpPr txBox="1">
            <a:spLocks noChangeArrowheads="1"/>
          </p:cNvSpPr>
          <p:nvPr/>
        </p:nvSpPr>
        <p:spPr bwMode="auto">
          <a:xfrm>
            <a:off x="2025501" y="5799661"/>
            <a:ext cx="1443024"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Tijd</a:t>
            </a:r>
            <a:r>
              <a:rPr lang="en-US" altLang="en-US" b="1" dirty="0" smtClean="0">
                <a:solidFill>
                  <a:srgbClr val="0000FF"/>
                </a:solidFill>
                <a:latin typeface="AA Amali" pitchFamily="2" charset="0"/>
                <a:cs typeface="Times New Roman" pitchFamily="18" charset="0"/>
              </a:rPr>
              <a:t> .</a:t>
            </a:r>
            <a:r>
              <a:rPr lang="en-US" altLang="en-US" b="1" dirty="0" err="1" smtClean="0">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310282"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310283" name="Text Box 14"/>
          <p:cNvSpPr txBox="1">
            <a:spLocks noChangeArrowheads="1"/>
          </p:cNvSpPr>
          <p:nvPr/>
        </p:nvSpPr>
        <p:spPr bwMode="auto">
          <a:xfrm>
            <a:off x="1644937" y="5428891"/>
            <a:ext cx="1250663"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miq;eú,a</a:t>
            </a:r>
            <a:r>
              <a:rPr lang="en-US" altLang="en-US" b="1" dirty="0" smtClean="0">
                <a:solidFill>
                  <a:srgbClr val="0000FF"/>
                </a:solidFill>
                <a:latin typeface="AA Amali" pitchFamily="2" charset="0"/>
                <a:cs typeface="Times New Roman" pitchFamily="18" charset="0"/>
              </a:rPr>
              <a:t>,</a:t>
            </a:r>
            <a:endParaRPr lang="en-US" altLang="en-US" b="1" dirty="0">
              <a:solidFill>
                <a:srgbClr val="0000FF"/>
              </a:solidFill>
              <a:latin typeface="AA Amali" pitchFamily="2" charset="0"/>
              <a:cs typeface="Times New Roman" pitchFamily="18" charset="0"/>
            </a:endParaRPr>
          </a:p>
        </p:txBody>
      </p:sp>
      <p:sp>
        <p:nvSpPr>
          <p:cNvPr id="310284" name="Text Box 15"/>
          <p:cNvSpPr txBox="1">
            <a:spLocks noChangeArrowheads="1"/>
          </p:cNvSpPr>
          <p:nvPr/>
        </p:nvSpPr>
        <p:spPr bwMode="auto">
          <a:xfrm>
            <a:off x="1288857" y="4967226"/>
            <a:ext cx="1156086"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rdcOdksh</a:t>
            </a:r>
            <a:endParaRPr lang="en-US" altLang="en-US" b="1" dirty="0">
              <a:solidFill>
                <a:srgbClr val="0000FF"/>
              </a:solidFill>
              <a:latin typeface="AA Amali" pitchFamily="2" charset="0"/>
              <a:cs typeface="Times New Roman" pitchFamily="18" charset="0"/>
            </a:endParaRPr>
          </a:p>
        </p:txBody>
      </p:sp>
      <p:sp>
        <p:nvSpPr>
          <p:cNvPr id="310285" name="Text Box 16"/>
          <p:cNvSpPr txBox="1">
            <a:spLocks noChangeArrowheads="1"/>
          </p:cNvSpPr>
          <p:nvPr/>
        </p:nvSpPr>
        <p:spPr bwMode="auto">
          <a:xfrm>
            <a:off x="3424613" y="5772090"/>
            <a:ext cx="1159292"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fyrKE</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3983038" y="1327150"/>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a:t>
            </a:r>
            <a:r>
              <a:rPr lang="en-US" sz="2000" b="1" kern="0" dirty="0" err="1" smtClean="0">
                <a:solidFill>
                  <a:srgbClr val="336600"/>
                </a:solidFill>
                <a:latin typeface="AA Amali" pitchFamily="2" charset="0"/>
                <a:ea typeface="Times New Roman" charset="0"/>
                <a:cs typeface="Times New Roman" charset="0"/>
              </a:rPr>
              <a:t>qyqkakquqiq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395913" y="1736725"/>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mz:u</a:t>
            </a:r>
            <a:r>
              <a:rPr lang="en-US" sz="2000" b="1" kern="0" dirty="0" smtClean="0">
                <a:solidFill>
                  <a:srgbClr val="336600"/>
                </a:solidFill>
                <a:latin typeface="AA Amali" pitchFamily="2" charset="0"/>
                <a:ea typeface="Times New Roman" charset="0"/>
                <a:cs typeface="Times New Roman" charset="0"/>
              </a:rPr>
              <a:t> t,</a:t>
            </a:r>
            <a:endParaRPr lang="en-US" sz="2000" b="1" kern="0" dirty="0">
              <a:solidFill>
                <a:srgbClr val="336600"/>
              </a:solidFill>
              <a:latin typeface="AA Amali" pitchFamily="2" charset="0"/>
              <a:ea typeface="Times New Roman" charset="0"/>
              <a:cs typeface="Times New Roman" charset="0"/>
            </a:endParaRPr>
          </a:p>
        </p:txBody>
      </p:sp>
      <p:sp>
        <p:nvSpPr>
          <p:cNvPr id="47" name="Text Box 21"/>
          <p:cNvSpPr txBox="1">
            <a:spLocks noChangeArrowheads="1"/>
          </p:cNvSpPr>
          <p:nvPr/>
        </p:nvSpPr>
        <p:spPr bwMode="auto">
          <a:xfrm>
            <a:off x="5867400" y="3352800"/>
            <a:ext cx="148149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fmka;fldia;h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0290" name="Text Box 18"/>
          <p:cNvSpPr txBox="1">
            <a:spLocks noChangeArrowheads="1"/>
          </p:cNvSpPr>
          <p:nvPr/>
        </p:nvSpPr>
        <p:spPr bwMode="auto">
          <a:xfrm>
            <a:off x="4182193" y="927040"/>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466923" y="4998003"/>
            <a:ext cx="161935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smtClean="0">
                <a:solidFill>
                  <a:srgbClr val="336600"/>
                </a:solidFill>
                <a:latin typeface="AA Amali" pitchFamily="2" charset="0"/>
                <a:ea typeface="Times New Roman" charset="0"/>
                <a:cs typeface="Times New Roman" charset="0"/>
              </a:rPr>
              <a:t>l++</a:t>
            </a:r>
            <a:r>
              <a:rPr lang="en-US" sz="2000" b="1" kern="0" dirty="0" err="1" smtClean="0">
                <a:solidFill>
                  <a:srgbClr val="336600"/>
                </a:solidFill>
                <a:latin typeface="AA Amali" pitchFamily="2" charset="0"/>
                <a:ea typeface="Times New Roman" charset="0"/>
                <a:cs typeface="Times New Roman" charset="0"/>
              </a:rPr>
              <a:t>vdrñ</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ux</a:t>
            </a:r>
            <a:r>
              <a:rPr lang="en-US" sz="2000" b="1" kern="0" dirty="0" smtClean="0">
                <a:solidFill>
                  <a:srgbClr val="336600"/>
                </a:solidFill>
                <a:latin typeface="AA Amali" pitchFamily="2" charset="0"/>
                <a:ea typeface="Times New Roman" charset="0"/>
                <a:cs typeface="Times New Roman" charset="0"/>
              </a:rPr>
              <a:t>.,</a:t>
            </a:r>
            <a:r>
              <a:rPr lang="en-US" sz="2000" b="1" kern="0" dirty="0" err="1" smtClean="0">
                <a:solidFill>
                  <a:srgbClr val="336600"/>
                </a:solidFill>
                <a:latin typeface="AA Amali" pitchFamily="2" charset="0"/>
                <a:ea typeface="Times New Roman" charset="0"/>
                <a:cs typeface="Times New Roman" charset="0"/>
              </a:rPr>
              <a:t>Hh</a:t>
            </a:r>
            <a:endParaRPr lang="en-US" sz="2000" b="1" kern="0" dirty="0">
              <a:solidFill>
                <a:srgbClr val="336600"/>
              </a:solidFill>
              <a:latin typeface="AA Amali" pitchFamily="2" charset="0"/>
              <a:ea typeface="Times New Roman" charset="0"/>
              <a:cs typeface="Times New Roman" charset="0"/>
            </a:endParaRPr>
          </a:p>
        </p:txBody>
      </p:sp>
      <p:sp>
        <p:nvSpPr>
          <p:cNvPr id="310293" name="Text Box 16"/>
          <p:cNvSpPr txBox="1">
            <a:spLocks noChangeArrowheads="1"/>
          </p:cNvSpPr>
          <p:nvPr/>
        </p:nvSpPr>
        <p:spPr bwMode="auto">
          <a:xfrm>
            <a:off x="2865646" y="5398113"/>
            <a:ext cx="2286000"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j</a:t>
            </a:r>
            <a:r>
              <a:rPr lang="en-US" altLang="en-US" sz="2000" b="1" dirty="0" err="1" smtClean="0">
                <a:solidFill>
                  <a:srgbClr val="336600"/>
                </a:solidFill>
                <a:latin typeface="AA Amali" pitchFamily="2" charset="0"/>
                <a:cs typeface="Times New Roman" pitchFamily="18" charset="0"/>
              </a:rPr>
              <a:t>kaos</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f.ùfu</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 name="Text Box 21"/>
          <p:cNvSpPr txBox="1">
            <a:spLocks noChangeArrowheads="1"/>
          </p:cNvSpPr>
          <p:nvPr/>
        </p:nvSpPr>
        <p:spPr bwMode="auto">
          <a:xfrm>
            <a:off x="1331913" y="3429000"/>
            <a:ext cx="691215"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060400"/>
                </a:solidFill>
                <a:latin typeface="AA Amali" pitchFamily="2" charset="0"/>
                <a:ea typeface="Times New Roman" charset="0"/>
                <a:cs typeface="Times New Roman" charset="0"/>
              </a:rPr>
              <a:t>ykqld</a:t>
            </a:r>
            <a:endParaRPr lang="en-US" sz="2000" b="1" kern="0" dirty="0">
              <a:solidFill>
                <a:srgbClr val="060400"/>
              </a:solidFill>
              <a:latin typeface="AA Amali" pitchFamily="2" charset="0"/>
              <a:ea typeface="Times New Roman" charset="0"/>
              <a:cs typeface="Times New Roman" charset="0"/>
            </a:endParaRPr>
          </a:p>
        </p:txBody>
      </p:sp>
      <p:sp>
        <p:nvSpPr>
          <p:cNvPr id="28"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32" name="Text Box 21"/>
          <p:cNvSpPr txBox="1">
            <a:spLocks noChangeArrowheads="1"/>
          </p:cNvSpPr>
          <p:nvPr/>
        </p:nvSpPr>
        <p:spPr bwMode="auto">
          <a:xfrm>
            <a:off x="5584825" y="4983163"/>
            <a:ext cx="112402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9</a:t>
            </a:r>
            <a:r>
              <a:rPr lang="en-US" sz="2000" b="1" kern="0" baseline="30000" dirty="0">
                <a:solidFill>
                  <a:srgbClr val="060400"/>
                </a:solidFill>
                <a:latin typeface="Arial" charset="0"/>
                <a:ea typeface="Times New Roman" charset="0"/>
                <a:cs typeface="Times New Roman" charset="0"/>
              </a:rPr>
              <a:t>th</a:t>
            </a:r>
            <a:r>
              <a:rPr lang="en-US" sz="2000" b="1" kern="0" dirty="0">
                <a:solidFill>
                  <a:srgbClr val="060400"/>
                </a:solidFill>
                <a:latin typeface="Arial" charset="0"/>
                <a:ea typeface="Times New Roman" charset="0"/>
                <a:cs typeface="Times New Roman" charset="0"/>
              </a:rPr>
              <a:t> </a:t>
            </a:r>
            <a:r>
              <a:rPr lang="en-US" sz="2000" b="1" kern="0" dirty="0">
                <a:solidFill>
                  <a:srgbClr val="060400"/>
                </a:solidFill>
                <a:latin typeface="AA Amali" pitchFamily="2" charset="0"/>
                <a:ea typeface="Times New Roman" charset="0"/>
                <a:cs typeface="Times New Roman" charset="0"/>
              </a:rPr>
              <a:t>of </a:t>
            </a:r>
            <a:r>
              <a:rPr lang="en-US" sz="2000" b="1" kern="0" dirty="0" err="1" smtClean="0">
                <a:solidFill>
                  <a:srgbClr val="060400"/>
                </a:solidFill>
                <a:latin typeface="AA Amali" pitchFamily="2" charset="0"/>
                <a:ea typeface="Times New Roman" charset="0"/>
                <a:cs typeface="Times New Roman" charset="0"/>
              </a:rPr>
              <a:t>Avu</a:t>
            </a:r>
            <a:endParaRPr lang="en-US" sz="2000" b="1" kern="0" dirty="0">
              <a:solidFill>
                <a:srgbClr val="060400"/>
              </a:solidFill>
              <a:latin typeface="AA Amali" pitchFamily="2" charset="0"/>
              <a:ea typeface="Times New Roman" charset="0"/>
              <a:cs typeface="Times New Roman"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0" fill="hold"/>
                                        <p:tgtEl>
                                          <p:spTgt spid="27"/>
                                        </p:tgtEl>
                                        <p:attrNameLst>
                                          <p:attrName>ppt_w</p:attrName>
                                        </p:attrNameLst>
                                      </p:cBhvr>
                                      <p:tavLst>
                                        <p:tav tm="0" fmla="#ppt_w*sin(2.5*pi*$)">
                                          <p:val>
                                            <p:fltVal val="0"/>
                                          </p:val>
                                        </p:tav>
                                        <p:tav tm="100000">
                                          <p:val>
                                            <p:fltVal val="1"/>
                                          </p:val>
                                        </p:tav>
                                      </p:tavLst>
                                    </p:anim>
                                    <p:anim calcmode="lin" valueType="num">
                                      <p:cBhvr>
                                        <p:cTn id="8" dur="5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495800"/>
            <a:ext cx="1981200" cy="707886"/>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000" b="1" dirty="0" smtClean="0">
                <a:latin typeface="Tahoma" pitchFamily="-107" charset="-52"/>
                <a:ea typeface="+mn-ea"/>
              </a:rPr>
              <a:t>(</a:t>
            </a:r>
            <a:r>
              <a:rPr lang="en-US" sz="2000" b="1" dirty="0" err="1" smtClean="0">
                <a:latin typeface="AA Amali" pitchFamily="2" charset="0"/>
                <a:ea typeface="+mn-ea"/>
              </a:rPr>
              <a:t>ykqld</a:t>
            </a:r>
            <a:r>
              <a:rPr lang="en-US" sz="2000" b="1" dirty="0" smtClean="0">
                <a:latin typeface="Tahoma" pitchFamily="-107" charset="-52"/>
                <a:ea typeface="+mn-ea"/>
              </a:rPr>
              <a:t>) 9-</a:t>
            </a:r>
            <a:r>
              <a:rPr lang="en-US" sz="2000" b="1" dirty="0" smtClean="0">
                <a:latin typeface="AA Amali" pitchFamily="2" charset="0"/>
                <a:ea typeface="+mn-ea"/>
              </a:rPr>
              <a:t>myka </a:t>
            </a:r>
            <a:r>
              <a:rPr lang="en-US" sz="2000" b="1" dirty="0" err="1" smtClean="0">
                <a:latin typeface="AA Amali" pitchFamily="2" charset="0"/>
                <a:ea typeface="+mn-ea"/>
              </a:rPr>
              <a:t>lkqj</a:t>
            </a:r>
            <a:endParaRPr lang="en-US" sz="2000" b="1" dirty="0">
              <a:latin typeface="AA Amali" pitchFamily="2" charset="0"/>
              <a:ea typeface="+mn-ea"/>
            </a:endParaRP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84323" name="Rectangle 3"/>
          <p:cNvSpPr>
            <a:spLocks noGrp="1" noChangeArrowheads="1"/>
          </p:cNvSpPr>
          <p:nvPr>
            <p:ph type="title"/>
          </p:nvPr>
        </p:nvSpPr>
        <p:spPr>
          <a:xfrm rot="735820">
            <a:off x="37364" y="446332"/>
            <a:ext cx="9448800" cy="2084388"/>
          </a:xfrm>
          <a:solidFill>
            <a:srgbClr val="336600"/>
          </a:solidFill>
        </p:spPr>
        <p:txBody>
          <a:bodyPr/>
          <a:lstStyle/>
          <a:p>
            <a:pPr eaLnBrk="1" hangingPunct="1"/>
            <a:r>
              <a:rPr lang="en-US" altLang="en-US" sz="4000" dirty="0" err="1" smtClean="0">
                <a:latin typeface="AA Amali" pitchFamily="2" charset="0"/>
                <a:cs typeface="Arial" pitchFamily="34" charset="0"/>
              </a:rPr>
              <a:t>aykqld</a:t>
            </a:r>
            <a:r>
              <a:rPr lang="en-US" altLang="en-US" sz="4000" dirty="0" smtClean="0">
                <a:latin typeface="AA Amali" pitchFamily="2" charset="0"/>
                <a:cs typeface="Arial" pitchFamily="34" charset="0"/>
              </a:rPr>
              <a:t>( ^</a:t>
            </a:r>
            <a:r>
              <a:rPr lang="en-US" altLang="en-US" sz="4000" dirty="0" err="1" smtClean="0">
                <a:latin typeface="AA Amali" pitchFamily="2" charset="0"/>
                <a:cs typeface="Arial" pitchFamily="34" charset="0"/>
              </a:rPr>
              <a:t>wdf,dalfha</a:t>
            </a:r>
            <a:r>
              <a:rPr lang="en-US" altLang="en-US" sz="4000" dirty="0" smtClean="0">
                <a:latin typeface="AA Amali" pitchFamily="2" charset="0"/>
                <a:cs typeface="Arial" pitchFamily="34" charset="0"/>
              </a:rPr>
              <a:t> </a:t>
            </a:r>
            <a:r>
              <a:rPr lang="en-US" altLang="en-US" sz="4000" dirty="0" err="1" smtClean="0">
                <a:latin typeface="AA Amali" pitchFamily="2" charset="0"/>
                <a:cs typeface="Arial" pitchFamily="34" charset="0"/>
              </a:rPr>
              <a:t>ux</a:t>
            </a:r>
            <a:r>
              <a:rPr lang="en-US" altLang="en-US" sz="4000" dirty="0" smtClean="0">
                <a:latin typeface="AA Amali" pitchFamily="2" charset="0"/>
                <a:cs typeface="Arial" pitchFamily="34" charset="0"/>
              </a:rPr>
              <a:t>.,</a:t>
            </a:r>
            <a:r>
              <a:rPr lang="en-US" altLang="en-US" sz="4000" dirty="0" err="1" smtClean="0">
                <a:latin typeface="AA Amali" pitchFamily="2" charset="0"/>
                <a:cs typeface="Arial" pitchFamily="34" charset="0"/>
              </a:rPr>
              <a:t>Hh</a:t>
            </a:r>
            <a:r>
              <a:rPr lang="en-US" altLang="en-US" sz="4000" dirty="0" smtClean="0">
                <a:latin typeface="AA Amali" pitchFamily="2" charset="0"/>
                <a:cs typeface="Arial" pitchFamily="34" charset="0"/>
              </a:rPr>
              <a:t>&amp;) </a:t>
            </a:r>
            <a:r>
              <a:rPr lang="en-US" altLang="en-US" sz="4000" dirty="0" err="1" smtClean="0">
                <a:latin typeface="AA Amali" pitchFamily="2" charset="0"/>
                <a:cs typeface="Arial" pitchFamily="34" charset="0"/>
              </a:rPr>
              <a:t>fi,qisÙjre</a:t>
            </a:r>
            <a:r>
              <a:rPr lang="en-US" altLang="en-US" sz="4000" dirty="0" smtClean="0">
                <a:latin typeface="AA Amali" pitchFamily="2" charset="0"/>
                <a:cs typeface="Arial" pitchFamily="34" charset="0"/>
              </a:rPr>
              <a:t> </a:t>
            </a:r>
            <a:r>
              <a:rPr lang="en-US" altLang="en-US" sz="4000" dirty="0" err="1" smtClean="0">
                <a:latin typeface="AA Amali" pitchFamily="2" charset="0"/>
                <a:cs typeface="Arial" pitchFamily="34" charset="0"/>
              </a:rPr>
              <a:t>mrdch</a:t>
            </a:r>
            <a:r>
              <a:rPr lang="en-US" altLang="en-US" sz="4000" dirty="0" smtClean="0">
                <a:latin typeface="AA Amali" pitchFamily="2" charset="0"/>
                <a:cs typeface="Arial" pitchFamily="34" charset="0"/>
              </a:rPr>
              <a:t> l, </a:t>
            </a:r>
            <a:r>
              <a:rPr lang="en-US" altLang="en-US" sz="4000" dirty="0" err="1" smtClean="0">
                <a:latin typeface="AA Amali" pitchFamily="2" charset="0"/>
                <a:cs typeface="Arial" pitchFamily="34" charset="0"/>
              </a:rPr>
              <a:t>hQodia</a:t>
            </a:r>
            <a:r>
              <a:rPr lang="en-US" altLang="en-US" sz="4000" dirty="0" smtClean="0">
                <a:latin typeface="AA Amali" pitchFamily="2" charset="0"/>
                <a:cs typeface="Arial" pitchFamily="34" charset="0"/>
              </a:rPr>
              <a:t> </a:t>
            </a:r>
            <a:r>
              <a:rPr lang="en-US" altLang="en-US" sz="4000" dirty="0" err="1" smtClean="0">
                <a:latin typeface="AA Amali" pitchFamily="2" charset="0"/>
                <a:cs typeface="Arial" pitchFamily="34" charset="0"/>
              </a:rPr>
              <a:t>ulîiaf.a</a:t>
            </a:r>
            <a:r>
              <a:rPr lang="en-US" altLang="en-US" sz="4000" dirty="0" smtClean="0">
                <a:latin typeface="AA Amali" pitchFamily="2" charset="0"/>
                <a:cs typeface="Arial" pitchFamily="34" charset="0"/>
              </a:rPr>
              <a:t> </a:t>
            </a:r>
            <a:r>
              <a:rPr lang="en-US" altLang="en-US" sz="4000" dirty="0" err="1" smtClean="0">
                <a:latin typeface="AA Amali" pitchFamily="2" charset="0"/>
                <a:cs typeface="Arial" pitchFamily="34" charset="0"/>
              </a:rPr>
              <a:t>ch.zykh</a:t>
            </a:r>
            <a:r>
              <a:rPr lang="en-US" altLang="en-US" sz="4000" dirty="0" smtClean="0">
                <a:latin typeface="AA Amali" pitchFamily="2" charset="0"/>
                <a:cs typeface="Arial" pitchFamily="34" charset="0"/>
              </a:rPr>
              <a:t> </a:t>
            </a:r>
            <a:r>
              <a:rPr lang="en-US" altLang="en-US" sz="4000" dirty="0" err="1" smtClean="0">
                <a:latin typeface="AA Amali" pitchFamily="2" charset="0"/>
                <a:cs typeface="Arial" pitchFamily="34" charset="0"/>
              </a:rPr>
              <a:t>ieursu</a:t>
            </a:r>
            <a:r>
              <a:rPr lang="en-US" altLang="en-US" sz="4000" dirty="0" smtClean="0">
                <a:latin typeface="AA Amali" pitchFamily="2" charset="0"/>
                <a:cs typeface="Arial" pitchFamily="34" charset="0"/>
              </a:rPr>
              <a:t> 164 </a:t>
            </a:r>
            <a:r>
              <a:rPr lang="en-US" altLang="en-US" sz="3200" dirty="0" err="1" smtClean="0">
                <a:latin typeface="AA Amali" pitchFamily="2" charset="0"/>
                <a:cs typeface="Arial" pitchFamily="34" charset="0"/>
              </a:rPr>
              <a:t>lzs</a:t>
            </a:r>
            <a:r>
              <a:rPr lang="en-US" altLang="en-US" sz="3200" dirty="0" smtClean="0">
                <a:latin typeface="AA Amali" pitchFamily="2" charset="0"/>
                <a:cs typeface="Arial" pitchFamily="34" charset="0"/>
              </a:rPr>
              <a:t>(</a:t>
            </a:r>
            <a:r>
              <a:rPr lang="en-US" altLang="en-US" sz="3200" dirty="0" err="1" smtClean="0">
                <a:latin typeface="AA Amali" pitchFamily="2" charset="0"/>
                <a:cs typeface="Arial" pitchFamily="34" charset="0"/>
              </a:rPr>
              <a:t>mq</a:t>
            </a:r>
            <a:endParaRPr lang="en-US" altLang="en-US" sz="3200" dirty="0" smtClean="0">
              <a:latin typeface="AA Amali" pitchFamily="2" charset="0"/>
              <a:cs typeface="Arial" pitchFamily="34" charset="0"/>
            </a:endParaRPr>
          </a:p>
        </p:txBody>
      </p:sp>
      <p:sp>
        <p:nvSpPr>
          <p:cNvPr id="184328" name="Text Box 8"/>
          <p:cNvSpPr txBox="1">
            <a:spLocks noChangeArrowheads="1"/>
          </p:cNvSpPr>
          <p:nvPr/>
        </p:nvSpPr>
        <p:spPr bwMode="auto">
          <a:xfrm>
            <a:off x="4953000" y="2743200"/>
            <a:ext cx="19812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2000" b="1" dirty="0" smtClean="0">
                <a:latin typeface="AA Amali" pitchFamily="2" charset="0"/>
                <a:ea typeface="+mn-ea"/>
              </a:rPr>
              <a:t>7-w;= fnos.sh </a:t>
            </a:r>
            <a:r>
              <a:rPr lang="en-US" sz="2000" b="1" dirty="0" err="1" smtClean="0">
                <a:latin typeface="AA Amali" pitchFamily="2" charset="0"/>
                <a:ea typeface="+mn-ea"/>
              </a:rPr>
              <a:t>fufkdrd;a</a:t>
            </a:r>
            <a:r>
              <a:rPr lang="en-US" sz="2000" b="1" dirty="0" smtClean="0">
                <a:latin typeface="AA Amali" pitchFamily="2" charset="0"/>
                <a:ea typeface="+mn-ea"/>
              </a:rPr>
              <a:t> ( ^</a:t>
            </a:r>
            <a:r>
              <a:rPr lang="en-US" sz="2000" b="1" dirty="0" err="1" smtClean="0">
                <a:latin typeface="AA Amali" pitchFamily="2" charset="0"/>
                <a:ea typeface="+mn-ea"/>
              </a:rPr>
              <a:t>fkdlvjd</a:t>
            </a:r>
            <a:r>
              <a:rPr lang="en-US" sz="2000" b="1" dirty="0">
                <a:latin typeface="AA Amali" pitchFamily="2" charset="0"/>
                <a:ea typeface="+mn-ea"/>
              </a:rPr>
              <a:t>&amp;</a:t>
            </a: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525473574"/>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err="1" smtClean="0">
                <a:solidFill>
                  <a:schemeClr val="bg1"/>
                </a:solidFill>
                <a:latin typeface="AA Amali" pitchFamily="2" charset="0"/>
              </a:rPr>
              <a:t>nhsn,Sh</a:t>
            </a:r>
            <a:r>
              <a:rPr kumimoji="1" lang="en-US" altLang="en-US" sz="3600" b="1" dirty="0" smtClean="0">
                <a:solidFill>
                  <a:schemeClr val="bg1"/>
                </a:solidFill>
                <a:latin typeface="AA Amali" pitchFamily="2" charset="0"/>
              </a:rPr>
              <a:t> </a:t>
            </a:r>
            <a:r>
              <a:rPr kumimoji="1" lang="en-US" altLang="en-US" sz="3600" b="1" dirty="0" err="1" smtClean="0">
                <a:solidFill>
                  <a:schemeClr val="bg1"/>
                </a:solidFill>
                <a:latin typeface="AA Amali" pitchFamily="2" charset="0"/>
              </a:rPr>
              <a:t>wu;r</a:t>
            </a:r>
            <a:r>
              <a:rPr kumimoji="1" lang="en-US" altLang="en-US" sz="3600" b="1" dirty="0" smtClean="0">
                <a:solidFill>
                  <a:schemeClr val="bg1"/>
                </a:solidFill>
                <a:latin typeface="AA Amali" pitchFamily="2" charset="0"/>
              </a:rPr>
              <a:t> ux.,Hhka</a:t>
            </a:r>
            <a:r>
              <a:rPr kumimoji="1" lang="en-US" altLang="en-US" sz="3600" b="1" dirty="0" smtClean="0">
                <a:solidFill>
                  <a:schemeClr val="bg1"/>
                </a:solidFill>
                <a:latin typeface="Arial" pitchFamily="34" charset="0"/>
              </a:rPr>
              <a:t>#3</a:t>
            </a:r>
            <a:endParaRPr lang="en-US" altLang="en-US" sz="3600" b="1" dirty="0" smtClean="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3349"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smtClean="0">
                <a:solidFill>
                  <a:srgbClr val="FFFFFF"/>
                </a:solidFill>
                <a:latin typeface="AA Amali" pitchFamily="2" charset="0"/>
                <a:cs typeface="Times New Roman" pitchFamily="18" charset="0"/>
              </a:rPr>
              <a:t>jkaokd</a:t>
            </a:r>
            <a:r>
              <a:rPr lang="en-US" altLang="en-US" sz="1800" dirty="0" smtClean="0">
                <a:solidFill>
                  <a:srgbClr val="FFFFFF"/>
                </a:solidFill>
                <a:latin typeface="AA Amali" pitchFamily="2" charset="0"/>
                <a:cs typeface="Times New Roman" pitchFamily="18" charset="0"/>
              </a:rPr>
              <a:t> </a:t>
            </a:r>
            <a:r>
              <a:rPr lang="en-US" altLang="en-US" sz="1800" dirty="0" err="1" smtClean="0">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313350" name="Text Box 9"/>
          <p:cNvSpPr txBox="1">
            <a:spLocks noChangeArrowheads="1"/>
          </p:cNvSpPr>
          <p:nvPr/>
        </p:nvSpPr>
        <p:spPr bwMode="auto">
          <a:xfrm>
            <a:off x="4949715" y="862076"/>
            <a:ext cx="63511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313351" name="Text Box 10"/>
          <p:cNvSpPr txBox="1">
            <a:spLocks noChangeArrowheads="1"/>
          </p:cNvSpPr>
          <p:nvPr/>
        </p:nvSpPr>
        <p:spPr bwMode="auto">
          <a:xfrm>
            <a:off x="5522242" y="1265595"/>
            <a:ext cx="114300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fjka</a:t>
            </a:r>
            <a:r>
              <a:rPr lang="en-US" altLang="en-US" b="1" dirty="0" err="1" smtClean="0">
                <a:solidFill>
                  <a:srgbClr val="0000FF"/>
                </a:solidFill>
                <a:latin typeface="AA Amali"/>
                <a:cs typeface="Times New Roman" pitchFamily="18" charset="0"/>
              </a:rPr>
              <a:t>ù</a:t>
            </a:r>
            <a:r>
              <a:rPr lang="en-US" altLang="en-US" b="1" dirty="0" err="1" smtClean="0">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313352" name="Text Box 11"/>
          <p:cNvSpPr txBox="1">
            <a:spLocks noChangeArrowheads="1"/>
          </p:cNvSpPr>
          <p:nvPr/>
        </p:nvSpPr>
        <p:spPr bwMode="auto">
          <a:xfrm>
            <a:off x="6321166" y="1727260"/>
            <a:ext cx="113771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313353" name="Text Box 12"/>
          <p:cNvSpPr txBox="1">
            <a:spLocks noChangeArrowheads="1"/>
          </p:cNvSpPr>
          <p:nvPr/>
        </p:nvSpPr>
        <p:spPr bwMode="auto">
          <a:xfrm>
            <a:off x="2024063" y="5867400"/>
            <a:ext cx="1443024"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Tijd</a:t>
            </a:r>
            <a:r>
              <a:rPr lang="en-US" altLang="en-US" b="1" dirty="0" smtClean="0">
                <a:solidFill>
                  <a:srgbClr val="0000FF"/>
                </a:solidFill>
                <a:latin typeface="AA Amali" pitchFamily="2" charset="0"/>
                <a:cs typeface="Times New Roman" pitchFamily="18" charset="0"/>
              </a:rPr>
              <a:t> .</a:t>
            </a:r>
            <a:r>
              <a:rPr lang="en-US" altLang="en-US" b="1" dirty="0" err="1" smtClean="0">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313354"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313355" name="Text Box 14"/>
          <p:cNvSpPr txBox="1">
            <a:spLocks noChangeArrowheads="1"/>
          </p:cNvSpPr>
          <p:nvPr/>
        </p:nvSpPr>
        <p:spPr bwMode="auto">
          <a:xfrm>
            <a:off x="1946531" y="5410200"/>
            <a:ext cx="1250663"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miq;e</a:t>
            </a:r>
            <a:r>
              <a:rPr lang="en-US" altLang="en-US" b="1" dirty="0" err="1" smtClean="0">
                <a:solidFill>
                  <a:srgbClr val="0000FF"/>
                </a:solidFill>
                <a:latin typeface="AA Amali"/>
                <a:cs typeface="Times New Roman" pitchFamily="18" charset="0"/>
              </a:rPr>
              <a:t>ú</a:t>
            </a:r>
            <a:r>
              <a:rPr lang="en-US" altLang="en-US" b="1" dirty="0" err="1" smtClean="0">
                <a:solidFill>
                  <a:srgbClr val="0000FF"/>
                </a:solidFill>
                <a:latin typeface="AA Amali" pitchFamily="2" charset="0"/>
                <a:cs typeface="Times New Roman" pitchFamily="18" charset="0"/>
              </a:rPr>
              <a:t>,a</a:t>
            </a:r>
            <a:r>
              <a:rPr lang="en-US" altLang="en-US" b="1" dirty="0" smtClean="0">
                <a:solidFill>
                  <a:srgbClr val="0000FF"/>
                </a:solidFill>
                <a:latin typeface="AA Amali" pitchFamily="2" charset="0"/>
                <a:cs typeface="Times New Roman" pitchFamily="18" charset="0"/>
              </a:rPr>
              <a:t>,</a:t>
            </a:r>
            <a:endParaRPr lang="en-US" altLang="en-US" b="1" dirty="0">
              <a:solidFill>
                <a:srgbClr val="0000FF"/>
              </a:solidFill>
              <a:latin typeface="AA Amali" pitchFamily="2" charset="0"/>
              <a:cs typeface="Times New Roman" pitchFamily="18" charset="0"/>
            </a:endParaRPr>
          </a:p>
        </p:txBody>
      </p:sp>
      <p:sp>
        <p:nvSpPr>
          <p:cNvPr id="313356" name="Text Box 15"/>
          <p:cNvSpPr txBox="1">
            <a:spLocks noChangeArrowheads="1"/>
          </p:cNvSpPr>
          <p:nvPr/>
        </p:nvSpPr>
        <p:spPr bwMode="auto">
          <a:xfrm>
            <a:off x="1662761" y="5006137"/>
            <a:ext cx="86273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smtClean="0">
                <a:solidFill>
                  <a:srgbClr val="0000FF"/>
                </a:solidFill>
                <a:latin typeface="AA Amali" pitchFamily="2" charset="0"/>
                <a:cs typeface="Times New Roman" pitchFamily="18" charset="0"/>
              </a:rPr>
              <a:t>rdcHh</a:t>
            </a:r>
            <a:endParaRPr lang="en-US" altLang="en-US" b="1" dirty="0">
              <a:solidFill>
                <a:srgbClr val="0000FF"/>
              </a:solidFill>
              <a:latin typeface="AA Amali" pitchFamily="2" charset="0"/>
              <a:cs typeface="Times New Roman" pitchFamily="18" charset="0"/>
            </a:endParaRPr>
          </a:p>
        </p:txBody>
      </p:sp>
      <p:sp>
        <p:nvSpPr>
          <p:cNvPr id="313357" name="Text Box 16"/>
          <p:cNvSpPr txBox="1">
            <a:spLocks noChangeArrowheads="1"/>
          </p:cNvSpPr>
          <p:nvPr/>
        </p:nvSpPr>
        <p:spPr bwMode="auto">
          <a:xfrm>
            <a:off x="3429000" y="5867400"/>
            <a:ext cx="121379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fydrKe</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3983038" y="1327150"/>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uqyqkakquqiq</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395913" y="1736725"/>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mzz:u</a:t>
            </a:r>
            <a:r>
              <a:rPr lang="en-US" sz="2000" b="1" kern="0" dirty="0" smtClean="0">
                <a:solidFill>
                  <a:srgbClr val="336600"/>
                </a:solidFill>
                <a:latin typeface="AA Amali" pitchFamily="2" charset="0"/>
                <a:ea typeface="Times New Roman" charset="0"/>
                <a:cs typeface="Times New Roman" charset="0"/>
              </a:rPr>
              <a:t> t,</a:t>
            </a:r>
            <a:endParaRPr lang="en-US" sz="2000" b="1" kern="0" dirty="0">
              <a:solidFill>
                <a:srgbClr val="336600"/>
              </a:solidFill>
              <a:latin typeface="AA Amali" pitchFamily="2" charset="0"/>
              <a:ea typeface="Times New Roman" charset="0"/>
              <a:cs typeface="Times New Roman" charset="0"/>
            </a:endParaRPr>
          </a:p>
        </p:txBody>
      </p:sp>
      <p:sp>
        <p:nvSpPr>
          <p:cNvPr id="47" name="Text Box 21"/>
          <p:cNvSpPr txBox="1">
            <a:spLocks noChangeArrowheads="1"/>
          </p:cNvSpPr>
          <p:nvPr/>
        </p:nvSpPr>
        <p:spPr bwMode="auto">
          <a:xfrm>
            <a:off x="5867400" y="3352800"/>
            <a:ext cx="142218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fmka;fkia;h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150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3362" name="Text Box 18"/>
          <p:cNvSpPr txBox="1">
            <a:spLocks noChangeArrowheads="1"/>
          </p:cNvSpPr>
          <p:nvPr/>
        </p:nvSpPr>
        <p:spPr bwMode="auto">
          <a:xfrm>
            <a:off x="4146290" y="895290"/>
            <a:ext cx="80342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mdial</a:t>
            </a:r>
            <a:r>
              <a:rPr lang="en-US" altLang="en-US" sz="2000" b="1" dirty="0" smtClean="0">
                <a:solidFill>
                  <a:srgbClr val="336600"/>
                </a:solidFill>
                <a:latin typeface="AA Amali" pitchFamily="2" charset="0"/>
                <a:cs typeface="Times New Roman" pitchFamily="18" charset="0"/>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526936" y="5000416"/>
            <a:ext cx="161935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smtClean="0">
                <a:solidFill>
                  <a:srgbClr val="336600"/>
                </a:solidFill>
                <a:latin typeface="AA Amali" pitchFamily="2" charset="0"/>
                <a:ea typeface="Times New Roman" charset="0"/>
                <a:cs typeface="Times New Roman" charset="0"/>
              </a:rPr>
              <a:t>l+vdrñ</a:t>
            </a:r>
            <a:r>
              <a:rPr lang="en-US" sz="2000" b="1" kern="0" dirty="0" smtClean="0">
                <a:solidFill>
                  <a:srgbClr val="336600"/>
                </a:solidFill>
                <a:latin typeface="AA Amali" pitchFamily="2" charset="0"/>
                <a:ea typeface="Times New Roman" charset="0"/>
                <a:cs typeface="Times New Roman" charset="0"/>
              </a:rPr>
              <a:t> </a:t>
            </a:r>
            <a:r>
              <a:rPr lang="en-US" sz="2000" b="1" kern="0" dirty="0" err="1" smtClean="0">
                <a:solidFill>
                  <a:srgbClr val="336600"/>
                </a:solidFill>
                <a:latin typeface="AA Amali" pitchFamily="2" charset="0"/>
                <a:ea typeface="Times New Roman" charset="0"/>
                <a:cs typeface="Times New Roman" charset="0"/>
              </a:rPr>
              <a:t>ux.,Hh</a:t>
            </a:r>
            <a:endParaRPr lang="en-US" sz="2000" b="1" kern="0" dirty="0">
              <a:solidFill>
                <a:srgbClr val="336600"/>
              </a:solidFill>
              <a:latin typeface="AA Amali" pitchFamily="2" charset="0"/>
              <a:ea typeface="Times New Roman" charset="0"/>
              <a:cs typeface="Times New Roman" charset="0"/>
            </a:endParaRPr>
          </a:p>
        </p:txBody>
      </p:sp>
      <p:sp>
        <p:nvSpPr>
          <p:cNvPr id="313365" name="Text Box 16"/>
          <p:cNvSpPr txBox="1">
            <a:spLocks noChangeArrowheads="1"/>
          </p:cNvSpPr>
          <p:nvPr/>
        </p:nvSpPr>
        <p:spPr bwMode="auto">
          <a:xfrm>
            <a:off x="3200400" y="5486400"/>
            <a:ext cx="1773242"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smtClean="0">
                <a:solidFill>
                  <a:srgbClr val="336600"/>
                </a:solidFill>
                <a:latin typeface="AA Amali" pitchFamily="2" charset="0"/>
                <a:cs typeface="Times New Roman" pitchFamily="18" charset="0"/>
              </a:rPr>
              <a:t>jkaos</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f.ùfu</a:t>
            </a:r>
            <a:r>
              <a:rPr lang="en-US" altLang="en-US" sz="2000" b="1" dirty="0" smtClean="0">
                <a:solidFill>
                  <a:srgbClr val="336600"/>
                </a:solidFill>
                <a:latin typeface="AA Amali" pitchFamily="2" charset="0"/>
                <a:cs typeface="Times New Roman" pitchFamily="18" charset="0"/>
              </a:rPr>
              <a:t> </a:t>
            </a:r>
            <a:r>
              <a:rPr lang="en-US" altLang="en-US" sz="2000" b="1" dirty="0" err="1" smtClean="0">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584825" y="4983163"/>
            <a:ext cx="112402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9</a:t>
            </a:r>
            <a:r>
              <a:rPr lang="en-US" sz="2000" b="1" kern="0" baseline="30000" dirty="0">
                <a:solidFill>
                  <a:srgbClr val="060400"/>
                </a:solidFill>
                <a:latin typeface="Arial" charset="0"/>
                <a:ea typeface="Times New Roman" charset="0"/>
                <a:cs typeface="Times New Roman" charset="0"/>
              </a:rPr>
              <a:t>th</a:t>
            </a:r>
            <a:r>
              <a:rPr lang="en-US" sz="2000" b="1" kern="0" dirty="0">
                <a:solidFill>
                  <a:srgbClr val="060400"/>
                </a:solidFill>
                <a:latin typeface="Arial" charset="0"/>
                <a:ea typeface="Times New Roman" charset="0"/>
                <a:cs typeface="Times New Roman" charset="0"/>
              </a:rPr>
              <a:t> </a:t>
            </a:r>
            <a:r>
              <a:rPr lang="en-US" sz="2000" b="1" kern="0" dirty="0">
                <a:solidFill>
                  <a:srgbClr val="060400"/>
                </a:solidFill>
                <a:latin typeface="AA Amali" pitchFamily="2" charset="0"/>
                <a:ea typeface="Times New Roman" charset="0"/>
                <a:cs typeface="Times New Roman" charset="0"/>
              </a:rPr>
              <a:t>of </a:t>
            </a:r>
            <a:r>
              <a:rPr lang="en-US" sz="2000" b="1" kern="0" dirty="0" err="1" smtClean="0">
                <a:solidFill>
                  <a:srgbClr val="060400"/>
                </a:solidFill>
                <a:latin typeface="AA Amali" pitchFamily="2" charset="0"/>
                <a:ea typeface="Times New Roman" charset="0"/>
                <a:cs typeface="Times New Roman" charset="0"/>
              </a:rPr>
              <a:t>Avu</a:t>
            </a:r>
            <a:endParaRPr lang="en-US" sz="2000" b="1" kern="0" dirty="0">
              <a:solidFill>
                <a:srgbClr val="060400"/>
              </a:solidFill>
              <a:latin typeface="AA Amali" pitchFamily="2" charset="0"/>
              <a:ea typeface="Times New Roman" charset="0"/>
              <a:cs typeface="Times New Roman" charset="0"/>
            </a:endParaRPr>
          </a:p>
        </p:txBody>
      </p:sp>
      <p:sp>
        <p:nvSpPr>
          <p:cNvPr id="28" name="Text Box 21"/>
          <p:cNvSpPr txBox="1">
            <a:spLocks noChangeArrowheads="1"/>
          </p:cNvSpPr>
          <p:nvPr/>
        </p:nvSpPr>
        <p:spPr bwMode="auto">
          <a:xfrm>
            <a:off x="4118700" y="115888"/>
            <a:ext cx="731290" cy="52322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800" b="1" kern="0" dirty="0" err="1" smtClean="0">
                <a:solidFill>
                  <a:srgbClr val="060400"/>
                </a:solidFill>
                <a:latin typeface="AA Amali" pitchFamily="2" charset="0"/>
                <a:ea typeface="Times New Roman" charset="0"/>
                <a:cs typeface="Times New Roman" charset="0"/>
              </a:rPr>
              <a:t>mQQ¦sñ</a:t>
            </a:r>
            <a:endParaRPr lang="en-US" sz="2800" b="1" kern="0" dirty="0">
              <a:solidFill>
                <a:srgbClr val="060400"/>
              </a:solidFill>
              <a:latin typeface="AA Amali" pitchFamily="2" charset="0"/>
              <a:ea typeface="Times New Roman" charset="0"/>
              <a:cs typeface="Times New Roman" charset="0"/>
            </a:endParaRPr>
          </a:p>
        </p:txBody>
      </p:sp>
      <p:sp>
        <p:nvSpPr>
          <p:cNvPr id="2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0" fill="hold"/>
                                        <p:tgtEl>
                                          <p:spTgt spid="28"/>
                                        </p:tgtEl>
                                        <p:attrNameLst>
                                          <p:attrName>ppt_w</p:attrName>
                                        </p:attrNameLst>
                                      </p:cBhvr>
                                      <p:tavLst>
                                        <p:tav tm="0" fmla="#ppt_w*sin(2.5*pi*$)">
                                          <p:val>
                                            <p:fltVal val="0"/>
                                          </p:val>
                                        </p:tav>
                                        <p:tav tm="100000">
                                          <p:val>
                                            <p:fltVal val="1"/>
                                          </p:val>
                                        </p:tav>
                                      </p:tavLst>
                                    </p:anim>
                                    <p:anim calcmode="lin" valueType="num">
                                      <p:cBhvr>
                                        <p:cTn id="8" dur="5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Puri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p:cNvSpPr>
            <a:spLocks noGrp="1" noChangeArrowheads="1"/>
          </p:cNvSpPr>
          <p:nvPr>
            <p:ph type="title"/>
          </p:nvPr>
        </p:nvSpPr>
        <p:spPr>
          <a:xfrm>
            <a:off x="457200" y="76200"/>
            <a:ext cx="8229600" cy="788988"/>
          </a:xfrm>
        </p:spPr>
        <p:txBody>
          <a:bodyPr/>
          <a:lstStyle/>
          <a:p>
            <a:pPr eaLnBrk="1" hangingPunct="1"/>
            <a:r>
              <a:rPr lang="en-US" altLang="en-US" dirty="0" err="1" smtClean="0">
                <a:solidFill>
                  <a:schemeClr val="tx1"/>
                </a:solidFill>
                <a:latin typeface="AA Amali" pitchFamily="2" charset="0"/>
              </a:rPr>
              <a:t>mQ¦sï</a:t>
            </a:r>
            <a:r>
              <a:rPr lang="en-US" altLang="en-US" dirty="0" smtClean="0">
                <a:solidFill>
                  <a:schemeClr val="tx1"/>
                </a:solidFill>
              </a:rPr>
              <a:t>: </a:t>
            </a:r>
            <a:r>
              <a:rPr lang="en-US" altLang="en-US" dirty="0" err="1" smtClean="0">
                <a:solidFill>
                  <a:schemeClr val="tx1"/>
                </a:solidFill>
                <a:latin typeface="AA Amali" pitchFamily="2" charset="0"/>
              </a:rPr>
              <a:t>ch.zyKh</a:t>
            </a:r>
            <a:r>
              <a:rPr lang="en-US" altLang="en-US" dirty="0" smtClean="0">
                <a:solidFill>
                  <a:schemeClr val="tx1"/>
                </a:solidFill>
                <a:latin typeface="AA Amali" pitchFamily="2" charset="0"/>
              </a:rPr>
              <a:t> </a:t>
            </a:r>
            <a:r>
              <a:rPr lang="en-US" altLang="en-US" dirty="0" err="1" smtClean="0">
                <a:solidFill>
                  <a:schemeClr val="tx1"/>
                </a:solidFill>
                <a:latin typeface="AA Amali" pitchFamily="2" charset="0"/>
              </a:rPr>
              <a:t>wysñ</a:t>
            </a:r>
            <a:r>
              <a:rPr lang="en-US" altLang="en-US" dirty="0" smtClean="0">
                <a:solidFill>
                  <a:schemeClr val="tx1"/>
                </a:solidFill>
                <a:latin typeface="AA Amali" pitchFamily="2" charset="0"/>
              </a:rPr>
              <a:t> </a:t>
            </a:r>
            <a:r>
              <a:rPr lang="en-US" altLang="en-US" dirty="0" err="1" smtClean="0">
                <a:solidFill>
                  <a:schemeClr val="tx1"/>
                </a:solidFill>
                <a:latin typeface="AA Amali" pitchFamily="2" charset="0"/>
              </a:rPr>
              <a:t>ùu</a:t>
            </a:r>
            <a:endParaRPr lang="en-US" altLang="en-US" dirty="0" smtClean="0">
              <a:solidFill>
                <a:schemeClr val="tx1"/>
              </a:solidFill>
              <a:latin typeface="AA Amali" pitchFamily="2" charset="0"/>
            </a:endParaRPr>
          </a:p>
        </p:txBody>
      </p:sp>
      <p:sp>
        <p:nvSpPr>
          <p:cNvPr id="186373" name="Text Box 5"/>
          <p:cNvSpPr txBox="1">
            <a:spLocks noChangeArrowheads="1"/>
          </p:cNvSpPr>
          <p:nvPr/>
        </p:nvSpPr>
        <p:spPr bwMode="auto">
          <a:xfrm>
            <a:off x="8229600" y="0"/>
            <a:ext cx="914400" cy="457200"/>
          </a:xfrm>
          <a:prstGeom prst="rect">
            <a:avLst/>
          </a:prstGeom>
          <a:solidFill>
            <a:srgbClr val="800000"/>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dirty="0">
                <a:latin typeface="Arial"/>
                <a:ea typeface="+mn-ea"/>
                <a:cs typeface="Arial"/>
              </a:rPr>
              <a:t>184</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p:txBody>
          <a:bodyPr/>
          <a:lstStyle/>
          <a:p>
            <a:pPr marL="914400" indent="-914400" algn="l" eaLnBrk="1" hangingPunct="1">
              <a:tabLst>
                <a:tab pos="914400" algn="l"/>
              </a:tabLst>
            </a:pPr>
            <a:r>
              <a:rPr lang="en-US" altLang="en-US" sz="4000" b="1" dirty="0" smtClean="0">
                <a:cs typeface="Arial" pitchFamily="34" charset="0"/>
              </a:rPr>
              <a:t>I. 	</a:t>
            </a:r>
            <a:r>
              <a:rPr lang="en-US" altLang="en-US" sz="4000" b="1" dirty="0" err="1" smtClean="0">
                <a:latin typeface="AA Amali" pitchFamily="2" charset="0"/>
                <a:cs typeface="Arial" pitchFamily="34" charset="0"/>
              </a:rPr>
              <a:t>bYzdfh,ajre</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fo</a:t>
            </a:r>
            <a:r>
              <a:rPr lang="en-US" altLang="en-US" sz="4000" b="1" dirty="0" err="1" smtClean="0">
                <a:latin typeface="AA Amali"/>
                <a:cs typeface="Arial" pitchFamily="34" charset="0"/>
              </a:rPr>
              <a:t>ú</a:t>
            </a:r>
            <a:r>
              <a:rPr lang="en-US" altLang="en-US" sz="4000" b="1" dirty="0" err="1" smtClean="0">
                <a:latin typeface="AA Amali" pitchFamily="2" charset="0"/>
                <a:cs typeface="Arial" pitchFamily="34" charset="0"/>
              </a:rPr>
              <a:t>hka</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jykafia</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iu</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Y+oaO</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jq</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ukla</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r|d</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mj;ajd</a:t>
            </a:r>
            <a:r>
              <a:rPr lang="en-US" altLang="en-US" sz="4000" b="1" dirty="0" smtClean="0">
                <a:latin typeface="AA Amali" pitchFamily="2" charset="0"/>
                <a:cs typeface="Arial" pitchFamily="34" charset="0"/>
              </a:rPr>
              <a:t> .;ay</a:t>
            </a:r>
          </a:p>
        </p:txBody>
      </p:sp>
      <p:sp>
        <p:nvSpPr>
          <p:cNvPr id="52227" name="Rectangle 3"/>
          <p:cNvSpPr>
            <a:spLocks noGrp="1" noChangeArrowheads="1"/>
          </p:cNvSpPr>
          <p:nvPr>
            <p:ph type="body" idx="1"/>
          </p:nvPr>
        </p:nvSpPr>
        <p:spPr>
          <a:xfrm>
            <a:off x="1447800" y="1600200"/>
            <a:ext cx="7162800" cy="4953000"/>
          </a:xfrm>
        </p:spPr>
        <p:txBody>
          <a:bodyPr/>
          <a:lstStyle/>
          <a:p>
            <a:pPr marL="0" indent="0" eaLnBrk="1" hangingPunct="1">
              <a:buSzTx/>
              <a:buNone/>
            </a:pPr>
            <a:r>
              <a:rPr lang="en-US" altLang="zh-CN" b="1" dirty="0" smtClean="0">
                <a:solidFill>
                  <a:schemeClr val="accent1"/>
                </a:solidFill>
                <a:latin typeface="+mj-lt"/>
                <a:cs typeface="Arial" pitchFamily="34" charset="0"/>
              </a:rPr>
              <a:t>A. </a:t>
            </a:r>
            <a:r>
              <a:rPr lang="en-US" altLang="zh-CN" b="1" dirty="0" err="1" smtClean="0">
                <a:latin typeface="AA Amali" pitchFamily="2" charset="0"/>
                <a:cs typeface="Arial" pitchFamily="34" charset="0"/>
              </a:rPr>
              <a:t>ish,q</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hqfoõ</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mqreIhka</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foúhka</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jykafiaf.a</a:t>
            </a:r>
            <a:r>
              <a:rPr lang="en-US" altLang="zh-CN" b="1" dirty="0" smtClean="0">
                <a:latin typeface="AA Amali" pitchFamily="2" charset="0"/>
                <a:cs typeface="Arial" pitchFamily="34" charset="0"/>
              </a:rPr>
              <a:t> wdYs¾jdoh ;u </a:t>
            </a:r>
            <a:r>
              <a:rPr lang="en-US" altLang="zh-CN" b="1" dirty="0" err="1" smtClean="0">
                <a:latin typeface="AA Amali" pitchFamily="2" charset="0"/>
                <a:cs typeface="Arial" pitchFamily="34" charset="0"/>
              </a:rPr>
              <a:t>cs</a:t>
            </a:r>
            <a:r>
              <a:rPr lang="en-US" altLang="zh-CN" b="1" dirty="0" err="1" smtClean="0">
                <a:latin typeface="AA Amali"/>
                <a:cs typeface="Arial" pitchFamily="34" charset="0"/>
              </a:rPr>
              <a:t>ú</a:t>
            </a:r>
            <a:r>
              <a:rPr lang="en-US" altLang="zh-CN" b="1" dirty="0" err="1" smtClean="0">
                <a:latin typeface="AA Amali" pitchFamily="2" charset="0"/>
                <a:cs typeface="Arial" pitchFamily="34" charset="0"/>
              </a:rPr>
              <a:t>;j</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mj;skq</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jia</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ux</a:t>
            </a:r>
            <a:r>
              <a:rPr lang="en-US" altLang="zh-CN" b="1" dirty="0" smtClean="0">
                <a:latin typeface="AA Amali" pitchFamily="2" charset="0"/>
                <a:cs typeface="Arial" pitchFamily="34" charset="0"/>
              </a:rPr>
              <a:t>.,</a:t>
            </a:r>
            <a:r>
              <a:rPr lang="en-US" altLang="zh-CN" b="1" dirty="0" err="1" smtClean="0">
                <a:latin typeface="AA Amali" pitchFamily="2" charset="0"/>
                <a:cs typeface="Arial" pitchFamily="34" charset="0"/>
              </a:rPr>
              <a:t>Hhka</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klg</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iyNd.s</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jqy</a:t>
            </a:r>
            <a:r>
              <a:rPr lang="en-US" altLang="zh-CN" b="1" dirty="0" smtClean="0">
                <a:latin typeface="AA Amali" pitchFamily="2" charset="0"/>
                <a:cs typeface="Arial" pitchFamily="34" charset="0"/>
              </a:rPr>
              <a:t> </a:t>
            </a:r>
            <a:r>
              <a:rPr lang="en-US" altLang="zh-CN" b="1" dirty="0" smtClean="0">
                <a:latin typeface="Arial" pitchFamily="34" charset="0"/>
                <a:cs typeface="Arial" pitchFamily="34" charset="0"/>
              </a:rPr>
              <a:t>(</a:t>
            </a:r>
            <a:r>
              <a:rPr lang="en-US" altLang="zh-CN" b="1" dirty="0" err="1" smtClean="0">
                <a:latin typeface="AA Amali" pitchFamily="2" charset="0"/>
                <a:cs typeface="Arial" pitchFamily="34" charset="0"/>
              </a:rPr>
              <a:t>kslauhdu</a:t>
            </a:r>
            <a:r>
              <a:rPr lang="en-US" altLang="zh-CN" b="1" dirty="0" smtClean="0">
                <a:latin typeface="Arial" pitchFamily="34" charset="0"/>
                <a:cs typeface="Arial" pitchFamily="34" charset="0"/>
              </a:rPr>
              <a:t>. 23:14-19).</a:t>
            </a:r>
          </a:p>
          <a:p>
            <a:pPr marL="0" indent="0" eaLnBrk="1" hangingPunct="1">
              <a:buSzTx/>
              <a:buNone/>
            </a:pPr>
            <a:r>
              <a:rPr lang="en-US" altLang="zh-CN" b="1" dirty="0" smtClean="0">
                <a:solidFill>
                  <a:schemeClr val="accent1"/>
                </a:solidFill>
                <a:latin typeface="+mj-lt"/>
                <a:cs typeface="Arial" pitchFamily="34" charset="0"/>
              </a:rPr>
              <a:t>B. </a:t>
            </a:r>
            <a:r>
              <a:rPr lang="en-US" altLang="zh-CN" b="1" dirty="0" err="1" smtClean="0">
                <a:latin typeface="AA Amali" pitchFamily="2" charset="0"/>
                <a:cs typeface="Arial" pitchFamily="34" charset="0"/>
              </a:rPr>
              <a:t>foaj</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wK</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jq</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in;a</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oji</a:t>
            </a:r>
            <a:r>
              <a:rPr lang="en-US" altLang="zh-CN" b="1" dirty="0" smtClean="0">
                <a:latin typeface="AA Amali" pitchFamily="2" charset="0"/>
                <a:cs typeface="Arial" pitchFamily="34" charset="0"/>
              </a:rPr>
              <a:t> Y=</a:t>
            </a:r>
            <a:r>
              <a:rPr lang="en-US" altLang="zh-CN" b="1" dirty="0" err="1" smtClean="0">
                <a:latin typeface="AA Amali" pitchFamily="2" charset="0"/>
                <a:cs typeface="Arial" pitchFamily="34" charset="0"/>
              </a:rPr>
              <a:t>oaO</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fldg</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meje;aúu</a:t>
            </a:r>
            <a:r>
              <a:rPr lang="en-US" altLang="zh-CN" b="1" dirty="0" smtClean="0">
                <a:latin typeface="AA Amali" pitchFamily="2" charset="0"/>
                <a:cs typeface="Arial" pitchFamily="34" charset="0"/>
              </a:rPr>
              <a:t> ;=, </a:t>
            </a:r>
            <a:r>
              <a:rPr lang="en-US" altLang="zh-CN" b="1" dirty="0" err="1" smtClean="0">
                <a:latin typeface="AA Amali" pitchFamily="2" charset="0"/>
                <a:cs typeface="Arial" pitchFamily="34" charset="0"/>
              </a:rPr>
              <a:t>foúhka</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jykafia</a:t>
            </a:r>
            <a:r>
              <a:rPr lang="en-US" altLang="zh-CN" b="1" dirty="0" smtClean="0">
                <a:latin typeface="AA Amali" pitchFamily="2" charset="0"/>
                <a:cs typeface="Arial" pitchFamily="34" charset="0"/>
              </a:rPr>
              <a:t> iy </a:t>
            </a:r>
            <a:r>
              <a:rPr lang="en-US" altLang="zh-CN" b="1" dirty="0" err="1" smtClean="0">
                <a:latin typeface="AA Amali" pitchFamily="2" charset="0"/>
                <a:cs typeface="Arial" pitchFamily="34" charset="0"/>
              </a:rPr>
              <a:t>bYzdfh,a</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jre</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w;r</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snq</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súiqu</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ms</a:t>
            </a:r>
            <a:r>
              <a:rPr lang="en-US" altLang="zh-CN" b="1" dirty="0" smtClean="0">
                <a:latin typeface="AA Amali" pitchFamily="2" charset="0"/>
                <a:cs typeface="Arial" pitchFamily="34" charset="0"/>
              </a:rPr>
              <a:t>&lt;</a:t>
            </a:r>
            <a:r>
              <a:rPr lang="en-US" altLang="zh-CN" b="1" dirty="0" err="1" smtClean="0">
                <a:latin typeface="AA Amali" pitchFamily="2" charset="0"/>
                <a:cs typeface="Arial" pitchFamily="34" charset="0"/>
              </a:rPr>
              <a:t>sìnq</a:t>
            </a:r>
            <a:r>
              <a:rPr lang="en-US" altLang="zh-CN" b="1" dirty="0" smtClean="0">
                <a:latin typeface="AA Amali" pitchFamily="2" charset="0"/>
                <a:cs typeface="Arial" pitchFamily="34" charset="0"/>
              </a:rPr>
              <a:t> </a:t>
            </a:r>
            <a:r>
              <a:rPr lang="en-US" altLang="zh-CN" b="1" dirty="0" err="1" smtClean="0">
                <a:latin typeface="AA Amali" pitchFamily="2" charset="0"/>
                <a:cs typeface="Arial" pitchFamily="34" charset="0"/>
              </a:rPr>
              <a:t>úh</a:t>
            </a:r>
            <a:r>
              <a:rPr lang="en-US" altLang="zh-CN" b="1" dirty="0" smtClean="0">
                <a:latin typeface="AA Amali" pitchFamily="2" charset="0"/>
                <a:cs typeface="Arial" pitchFamily="34" charset="0"/>
              </a:rPr>
              <a:t>( ^31(12-17</a:t>
            </a:r>
            <a:r>
              <a:rPr lang="en-US" altLang="zh-CN" b="1" dirty="0" smtClean="0">
                <a:latin typeface="Arial" pitchFamily="34" charset="0"/>
                <a:cs typeface="Arial" pitchFamily="34" charset="0"/>
              </a:rPr>
              <a:t>).</a:t>
            </a:r>
          </a:p>
        </p:txBody>
      </p:sp>
      <p:sp>
        <p:nvSpPr>
          <p:cNvPr id="52228" name="Text Box 4"/>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latin typeface="Arial"/>
                <a:ea typeface="+mn-ea"/>
                <a:cs typeface="Arial"/>
              </a:rPr>
              <a:t>182</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161616"/>
                </a:solidFill>
                <a:latin typeface="Arial" pitchFamily="34" charset="0"/>
              </a:rPr>
              <a:t>184</a:t>
            </a:r>
          </a:p>
        </p:txBody>
      </p:sp>
      <p:sp>
        <p:nvSpPr>
          <p:cNvPr id="207875" name="Text Box 5"/>
          <p:cNvSpPr>
            <a:spLocks noGrp="1" noChangeArrowheads="1"/>
          </p:cNvSpPr>
          <p:nvPr>
            <p:ph type="title"/>
          </p:nvPr>
        </p:nvSpPr>
        <p:spPr>
          <a:xfrm>
            <a:off x="304800" y="152400"/>
            <a:ext cx="7772400" cy="533400"/>
          </a:xfrm>
          <a:solidFill>
            <a:srgbClr val="000000"/>
          </a:solidFill>
        </p:spPr>
        <p:txBody>
          <a:bodyPr/>
          <a:lstStyle/>
          <a:p>
            <a:pPr>
              <a:lnSpc>
                <a:spcPct val="115000"/>
              </a:lnSpc>
              <a:spcAft>
                <a:spcPts val="1000"/>
              </a:spcAft>
            </a:pPr>
            <a:r>
              <a:rPr lang="en-SG" sz="3200" dirty="0" smtClean="0">
                <a:latin typeface="AA Amali"/>
                <a:ea typeface="Calibri"/>
                <a:cs typeface="Times New Roman"/>
              </a:rPr>
              <a:t/>
            </a:r>
            <a:br>
              <a:rPr lang="en-SG" sz="3200" dirty="0" smtClean="0">
                <a:latin typeface="AA Amali"/>
                <a:ea typeface="Calibri"/>
                <a:cs typeface="Times New Roman"/>
              </a:rPr>
            </a:br>
            <a:r>
              <a:rPr lang="en-SG" sz="3200" b="1" dirty="0" err="1" smtClean="0">
                <a:latin typeface="AA Amali" pitchFamily="2" charset="0"/>
                <a:ea typeface="Calibri"/>
                <a:cs typeface="Times New Roman"/>
              </a:rPr>
              <a:t>bY%dfh,a</a:t>
            </a:r>
            <a:r>
              <a:rPr lang="en-SG" sz="3200" b="1" dirty="0" smtClean="0">
                <a:latin typeface="AA Amali" pitchFamily="2" charset="0"/>
                <a:ea typeface="Calibri"/>
                <a:cs typeface="Times New Roman"/>
              </a:rPr>
              <a:t> </a:t>
            </a:r>
            <a:r>
              <a:rPr lang="en-SG" sz="3200" b="1" dirty="0" err="1" smtClean="0">
                <a:latin typeface="AA Amali" pitchFamily="2" charset="0"/>
                <a:ea typeface="Calibri"/>
                <a:cs typeface="Times New Roman"/>
              </a:rPr>
              <a:t>ux</a:t>
            </a:r>
            <a:r>
              <a:rPr lang="en-SG" sz="3200" b="1" dirty="0" smtClean="0">
                <a:latin typeface="AA Amali" pitchFamily="2" charset="0"/>
                <a:ea typeface="Calibri"/>
                <a:cs typeface="Times New Roman"/>
              </a:rPr>
              <a:t>.,</a:t>
            </a:r>
            <a:r>
              <a:rPr lang="en-SG" sz="3200" b="1" dirty="0" err="1" smtClean="0">
                <a:latin typeface="AA Amali" pitchFamily="2" charset="0"/>
                <a:ea typeface="Calibri"/>
                <a:cs typeface="Times New Roman"/>
              </a:rPr>
              <a:t>Hhkays</a:t>
            </a:r>
            <a:r>
              <a:rPr lang="en-SG" sz="3200" b="1" dirty="0" smtClean="0">
                <a:latin typeface="AA Amali" pitchFamily="2" charset="0"/>
                <a:ea typeface="Calibri"/>
                <a:cs typeface="Times New Roman"/>
              </a:rPr>
              <a:t> </a:t>
            </a:r>
            <a:r>
              <a:rPr lang="en-SG" sz="3200" b="1" dirty="0" err="1" smtClean="0">
                <a:latin typeface="AA Amali" pitchFamily="2" charset="0"/>
                <a:ea typeface="Calibri"/>
                <a:cs typeface="Times New Roman"/>
              </a:rPr>
              <a:t>ld</a:t>
            </a:r>
            <a:r>
              <a:rPr lang="en-SG" sz="3200" b="1" dirty="0" smtClean="0">
                <a:latin typeface="AA Amali" pitchFamily="2" charset="0"/>
                <a:ea typeface="Calibri"/>
                <a:cs typeface="Times New Roman"/>
              </a:rPr>
              <a:t>, </a:t>
            </a:r>
            <a:r>
              <a:rPr lang="en-SG" sz="3200" b="1" dirty="0" err="1" smtClean="0">
                <a:latin typeface="AA Amali" pitchFamily="2" charset="0"/>
                <a:ea typeface="Calibri"/>
                <a:cs typeface="Times New Roman"/>
              </a:rPr>
              <a:t>jljdkqj</a:t>
            </a:r>
            <a:r>
              <a:rPr lang="en-SG" sz="3200" b="1" dirty="0" smtClean="0">
                <a:latin typeface="AA Amali" pitchFamily="2" charset="0"/>
                <a:ea typeface="Calibri"/>
                <a:cs typeface="Times New Roman"/>
              </a:rPr>
              <a:t> ^</a:t>
            </a:r>
            <a:r>
              <a:rPr lang="en-SG" sz="3200" b="1" dirty="0" err="1" smtClean="0">
                <a:latin typeface="AA Amali" pitchFamily="2" charset="0"/>
                <a:ea typeface="Calibri"/>
                <a:cs typeface="Times New Roman"/>
              </a:rPr>
              <a:t>f,ù</a:t>
            </a:r>
            <a:r>
              <a:rPr lang="en-SG" sz="3200" b="1" dirty="0" smtClean="0">
                <a:latin typeface="AA Amali" pitchFamily="2" charset="0"/>
                <a:ea typeface="Calibri"/>
                <a:cs typeface="Times New Roman"/>
              </a:rPr>
              <a:t> l:dj' 23&amp;</a:t>
            </a:r>
            <a:br>
              <a:rPr lang="en-SG" sz="3200" b="1" dirty="0" smtClean="0">
                <a:latin typeface="AA Amali" pitchFamily="2" charset="0"/>
                <a:ea typeface="Calibri"/>
                <a:cs typeface="Times New Roman"/>
              </a:rPr>
            </a:br>
            <a:endParaRPr kumimoji="0" lang="en-US" altLang="en-US" sz="3200" b="1" dirty="0" smtClean="0">
              <a:solidFill>
                <a:schemeClr val="tx1"/>
              </a:solidFill>
              <a:latin typeface="AA Amali" pitchFamily="2" charset="0"/>
            </a:endParaRPr>
          </a:p>
        </p:txBody>
      </p:sp>
      <p:grpSp>
        <p:nvGrpSpPr>
          <p:cNvPr id="207876" name="Group 36"/>
          <p:cNvGrpSpPr>
            <a:grpSpLocks/>
          </p:cNvGrpSpPr>
          <p:nvPr/>
        </p:nvGrpSpPr>
        <p:grpSpPr bwMode="auto">
          <a:xfrm>
            <a:off x="-95618" y="847068"/>
            <a:ext cx="9158748" cy="6096000"/>
            <a:chOff x="26" y="0"/>
            <a:chExt cx="3726" cy="5063"/>
          </a:xfrm>
        </p:grpSpPr>
        <p:sp>
          <p:nvSpPr>
            <p:cNvPr id="207877" name="Rectangle 6"/>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smtClean="0">
                  <a:solidFill>
                    <a:srgbClr val="000000"/>
                  </a:solidFill>
                  <a:latin typeface="AA Amali" pitchFamily="2" charset="0"/>
                </a:rPr>
                <a:t>oskh</a:t>
              </a:r>
              <a:endParaRPr lang="en-US" altLang="en-US" b="1" dirty="0">
                <a:solidFill>
                  <a:srgbClr val="000000"/>
                </a:solidFill>
                <a:latin typeface="AA Amali" pitchFamily="2" charset="0"/>
              </a:endParaRPr>
            </a:p>
          </p:txBody>
        </p:sp>
        <p:sp>
          <p:nvSpPr>
            <p:cNvPr id="207878" name="Rectangle 7"/>
            <p:cNvSpPr>
              <a:spLocks noChangeArrowheads="1"/>
            </p:cNvSpPr>
            <p:nvPr/>
          </p:nvSpPr>
          <p:spPr bwMode="auto">
            <a:xfrm>
              <a:off x="548" y="0"/>
              <a:ext cx="4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smtClean="0">
                  <a:solidFill>
                    <a:srgbClr val="000000"/>
                  </a:solidFill>
                  <a:latin typeface="AA Amali" pitchFamily="2" charset="0"/>
                </a:rPr>
                <a:t>ld,h</a:t>
              </a:r>
              <a:endParaRPr lang="en-US" altLang="en-US" b="1" dirty="0">
                <a:solidFill>
                  <a:srgbClr val="000000"/>
                </a:solidFill>
                <a:latin typeface="AA Amali" pitchFamily="2" charset="0"/>
              </a:endParaRPr>
            </a:p>
          </p:txBody>
        </p:sp>
        <p:sp>
          <p:nvSpPr>
            <p:cNvPr id="207879" name="Rectangle 8"/>
            <p:cNvSpPr>
              <a:spLocks noChangeArrowheads="1"/>
            </p:cNvSpPr>
            <p:nvPr/>
          </p:nvSpPr>
          <p:spPr bwMode="auto">
            <a:xfrm>
              <a:off x="1044"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a:solidFill>
                    <a:srgbClr val="000000"/>
                  </a:solidFill>
                  <a:latin typeface="AA Amali" pitchFamily="2" charset="0"/>
                </a:rPr>
                <a:t>u</a:t>
              </a:r>
              <a:r>
                <a:rPr lang="en-US" altLang="en-US" b="1" dirty="0" err="1" smtClean="0">
                  <a:solidFill>
                    <a:srgbClr val="000000"/>
                  </a:solidFill>
                  <a:latin typeface="AA Amali" pitchFamily="2" charset="0"/>
                </a:rPr>
                <a:t>x</a:t>
              </a:r>
              <a:r>
                <a:rPr lang="en-US" altLang="en-US" b="1" dirty="0" smtClean="0">
                  <a:solidFill>
                    <a:srgbClr val="000000"/>
                  </a:solidFill>
                  <a:latin typeface="AA Amali" pitchFamily="2" charset="0"/>
                </a:rPr>
                <a:t>.,</a:t>
              </a:r>
              <a:r>
                <a:rPr lang="en-US" altLang="en-US" b="1" dirty="0" err="1" smtClean="0">
                  <a:solidFill>
                    <a:srgbClr val="000000"/>
                  </a:solidFill>
                  <a:latin typeface="AA Amali" pitchFamily="2" charset="0"/>
                </a:rPr>
                <a:t>Hh</a:t>
              </a:r>
              <a:endParaRPr lang="en-US" altLang="en-US" b="1" dirty="0">
                <a:solidFill>
                  <a:srgbClr val="000000"/>
                </a:solidFill>
                <a:latin typeface="AA Amali" pitchFamily="2" charset="0"/>
              </a:endParaRPr>
            </a:p>
          </p:txBody>
        </p:sp>
        <p:sp>
          <p:nvSpPr>
            <p:cNvPr id="207880" name="Rectangle 9"/>
            <p:cNvSpPr>
              <a:spLocks noChangeArrowheads="1"/>
            </p:cNvSpPr>
            <p:nvPr/>
          </p:nvSpPr>
          <p:spPr bwMode="auto">
            <a:xfrm>
              <a:off x="1628"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b="1" dirty="0">
                <a:solidFill>
                  <a:srgbClr val="000000"/>
                </a:solidFill>
                <a:latin typeface="Arial Narrow" pitchFamily="34" charset="0"/>
              </a:endParaRPr>
            </a:p>
          </p:txBody>
        </p:sp>
        <p:sp>
          <p:nvSpPr>
            <p:cNvPr id="207881" name="Rectangle 10"/>
            <p:cNvSpPr>
              <a:spLocks noChangeArrowheads="1"/>
            </p:cNvSpPr>
            <p:nvPr/>
          </p:nvSpPr>
          <p:spPr bwMode="auto">
            <a:xfrm>
              <a:off x="2704"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b="1" dirty="0">
                <a:solidFill>
                  <a:srgbClr val="000000"/>
                </a:solidFill>
                <a:latin typeface="Arial Narrow" pitchFamily="34" charset="0"/>
              </a:endParaRPr>
            </a:p>
          </p:txBody>
        </p:sp>
        <p:sp>
          <p:nvSpPr>
            <p:cNvPr id="207882" name="Rectangle 11"/>
            <p:cNvSpPr>
              <a:spLocks noChangeArrowheads="1"/>
            </p:cNvSpPr>
            <p:nvPr/>
          </p:nvSpPr>
          <p:spPr bwMode="auto">
            <a:xfrm>
              <a:off x="32" y="518"/>
              <a:ext cx="51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dirty="0" err="1">
                  <a:solidFill>
                    <a:srgbClr val="000000"/>
                  </a:solidFill>
                  <a:latin typeface="AA Amali" pitchFamily="2" charset="0"/>
                </a:rPr>
                <a:t>i</a:t>
              </a:r>
              <a:r>
                <a:rPr lang="en-US" altLang="en-US" sz="2000" dirty="0" err="1" smtClean="0">
                  <a:solidFill>
                    <a:srgbClr val="000000"/>
                  </a:solidFill>
                  <a:latin typeface="AA Amali" pitchFamily="2" charset="0"/>
                </a:rPr>
                <a:t>;sm;d</a:t>
              </a:r>
              <a:endParaRPr lang="en-US" altLang="en-US" sz="2000" dirty="0">
                <a:solidFill>
                  <a:srgbClr val="000000"/>
                </a:solidFill>
                <a:latin typeface="AA Amali" pitchFamily="2" charset="0"/>
              </a:endParaRPr>
            </a:p>
          </p:txBody>
        </p:sp>
        <p:sp>
          <p:nvSpPr>
            <p:cNvPr id="207883" name="Rectangle 12"/>
            <p:cNvSpPr>
              <a:spLocks noChangeArrowheads="1"/>
            </p:cNvSpPr>
            <p:nvPr/>
          </p:nvSpPr>
          <p:spPr bwMode="auto">
            <a:xfrm>
              <a:off x="548" y="518"/>
              <a:ext cx="49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dirty="0">
                  <a:solidFill>
                    <a:srgbClr val="000000"/>
                  </a:solidFill>
                  <a:latin typeface="AMILA" pitchFamily="2" charset="0"/>
                </a:rPr>
                <a:t>1 </a:t>
              </a:r>
              <a:r>
                <a:rPr lang="en-US" altLang="en-US" sz="1800" dirty="0" err="1" smtClean="0">
                  <a:solidFill>
                    <a:srgbClr val="000000"/>
                  </a:solidFill>
                  <a:latin typeface="AA Amali" pitchFamily="2" charset="0"/>
                </a:rPr>
                <a:t>oskhs</a:t>
              </a:r>
              <a:endParaRPr lang="en-US" altLang="en-US" sz="1800" dirty="0">
                <a:solidFill>
                  <a:srgbClr val="000000"/>
                </a:solidFill>
                <a:latin typeface="AA Amali" pitchFamily="2" charset="0"/>
              </a:endParaRPr>
            </a:p>
          </p:txBody>
        </p:sp>
        <p:sp>
          <p:nvSpPr>
            <p:cNvPr id="207884" name="Rectangle 13"/>
            <p:cNvSpPr>
              <a:spLocks noChangeArrowheads="1"/>
            </p:cNvSpPr>
            <p:nvPr/>
          </p:nvSpPr>
          <p:spPr bwMode="auto">
            <a:xfrm>
              <a:off x="1044" y="518"/>
              <a:ext cx="58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in;a</a:t>
              </a:r>
              <a:endParaRPr lang="en-US" altLang="en-US" sz="1800" b="1" dirty="0" smtClean="0">
                <a:solidFill>
                  <a:srgbClr val="000000"/>
                </a:solidFill>
                <a:latin typeface="AA Amali" pitchFamily="2" charset="0"/>
              </a:endParaRPr>
            </a:p>
            <a:p>
              <a:pPr algn="ctr" eaLnBrk="1" hangingPunct="1"/>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in;a</a:t>
              </a:r>
              <a:r>
                <a:rPr lang="en-US" altLang="en-US" sz="1800" dirty="0" smtClean="0">
                  <a:solidFill>
                    <a:srgbClr val="000000"/>
                  </a:solidFill>
                  <a:latin typeface="AA Amali" pitchFamily="2" charset="0"/>
                </a:rPr>
                <a:t>&amp;</a:t>
              </a:r>
              <a:endParaRPr lang="en-US" altLang="en-US" sz="1800" dirty="0">
                <a:solidFill>
                  <a:srgbClr val="000000"/>
                </a:solidFill>
                <a:latin typeface="AA Amali" pitchFamily="2" charset="0"/>
              </a:endParaRPr>
            </a:p>
          </p:txBody>
        </p:sp>
        <p:sp>
          <p:nvSpPr>
            <p:cNvPr id="207885" name="Rectangle 14"/>
            <p:cNvSpPr>
              <a:spLocks noChangeArrowheads="1"/>
            </p:cNvSpPr>
            <p:nvPr/>
          </p:nvSpPr>
          <p:spPr bwMode="auto">
            <a:xfrm>
              <a:off x="1628" y="518"/>
              <a:ext cx="107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buFont typeface="Arial" pitchFamily="34" charset="0"/>
                <a:buChar char="•"/>
              </a:pPr>
              <a:r>
                <a:rPr lang="en-US" altLang="en-US" sz="1800" b="1" dirty="0" smtClean="0">
                  <a:solidFill>
                    <a:srgbClr val="000000"/>
                  </a:solidFill>
                  <a:latin typeface=" IWSujeeva" pitchFamily="2" charset="0"/>
                </a:rPr>
                <a:t> </a:t>
              </a:r>
              <a:r>
                <a:rPr lang="en-US" altLang="en-US" sz="1800" b="1" dirty="0" err="1" smtClean="0">
                  <a:solidFill>
                    <a:srgbClr val="000000"/>
                  </a:solidFill>
                  <a:latin typeface="AA Amali" pitchFamily="2" charset="0"/>
                </a:rPr>
                <a:t>isysle|ùu</a:t>
              </a:r>
              <a:endParaRPr lang="en-US" altLang="en-US" sz="1800" b="1" dirty="0">
                <a:solidFill>
                  <a:srgbClr val="000000"/>
                </a:solidFill>
                <a:latin typeface="AA Amali" pitchFamily="2" charset="0"/>
              </a:endParaRPr>
            </a:p>
            <a:p>
              <a:pPr algn="ctr">
                <a:buFont typeface="Arial" pitchFamily="34" charset="0"/>
                <a:buChar char="•"/>
              </a:pPr>
              <a:r>
                <a:rPr lang="en-US" altLang="en-US" sz="1800" b="1" dirty="0" smtClean="0">
                  <a:solidFill>
                    <a:srgbClr val="000000"/>
                  </a:solidFill>
                  <a:latin typeface="AA Amali" pitchFamily="2" charset="0"/>
                </a:rPr>
                <a:t> • </a:t>
              </a:r>
              <a:r>
                <a:rPr lang="en-US" altLang="en-US" sz="1800" b="1" dirty="0" err="1" smtClean="0">
                  <a:solidFill>
                    <a:srgbClr val="000000"/>
                  </a:solidFill>
                  <a:latin typeface="AA Amali" pitchFamily="2" charset="0"/>
                </a:rPr>
                <a:t>foaj</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ueú,a</a:t>
              </a:r>
              <a:r>
                <a:rPr lang="en-US" altLang="en-US" sz="1800" b="1" dirty="0" smtClean="0">
                  <a:solidFill>
                    <a:srgbClr val="000000"/>
                  </a:solidFill>
                  <a:latin typeface="AA Amali" pitchFamily="2" charset="0"/>
                </a:rPr>
                <a:t>,</a:t>
              </a:r>
              <a:endParaRPr lang="en-US" altLang="en-US" sz="1800" b="1" dirty="0">
                <a:solidFill>
                  <a:srgbClr val="000000"/>
                </a:solidFill>
                <a:latin typeface="AA Amali" pitchFamily="2" charset="0"/>
              </a:endParaRPr>
            </a:p>
            <a:p>
              <a:pPr algn="ctr">
                <a:buFont typeface="Arial" pitchFamily="34" charset="0"/>
                <a:buChar char="•"/>
              </a:pPr>
              <a:r>
                <a:rPr lang="en-US" altLang="en-US" sz="1800" b="1" dirty="0" smtClean="0">
                  <a:solidFill>
                    <a:srgbClr val="000000"/>
                  </a:solidFill>
                  <a:latin typeface="AA Amali" pitchFamily="2" charset="0"/>
                </a:rPr>
                <a:t> • </a:t>
              </a:r>
              <a:r>
                <a:rPr lang="en-US" altLang="en-US" sz="1800" b="1" dirty="0" err="1" smtClean="0">
                  <a:solidFill>
                    <a:srgbClr val="000000"/>
                  </a:solidFill>
                  <a:latin typeface="AA Amali" pitchFamily="2" charset="0"/>
                </a:rPr>
                <a:t>Bcsma</a:t>
              </a: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fjka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ñosu</a:t>
              </a:r>
              <a:endParaRPr lang="en-US" altLang="en-US" sz="1800" b="1" dirty="0">
                <a:solidFill>
                  <a:srgbClr val="000000"/>
                </a:solidFill>
                <a:latin typeface="AA Amali" pitchFamily="2" charset="0"/>
              </a:endParaRPr>
            </a:p>
            <a:p>
              <a:pPr algn="ctr">
                <a:buFont typeface="Arial" pitchFamily="34" charset="0"/>
                <a:buChar char="•"/>
              </a:pPr>
              <a:r>
                <a:rPr lang="en-US" altLang="en-US" sz="1800" b="1" dirty="0" smtClean="0">
                  <a:solidFill>
                    <a:srgbClr val="000000"/>
                  </a:solidFill>
                  <a:latin typeface="AA Amali" pitchFamily="2" charset="0"/>
                </a:rPr>
                <a:t> ff;%</a:t>
              </a:r>
              <a:r>
                <a:rPr lang="en-US" altLang="en-US" sz="1800" b="1" dirty="0" err="1" smtClean="0">
                  <a:solidFill>
                    <a:srgbClr val="000000"/>
                  </a:solidFill>
                  <a:latin typeface="AA Amali" pitchFamily="2" charset="0"/>
                </a:rPr>
                <a:t>hsudisl</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súiqu</a:t>
              </a:r>
              <a:endParaRPr lang="en-US" altLang="en-US" sz="1800" b="1" dirty="0">
                <a:solidFill>
                  <a:srgbClr val="000000"/>
                </a:solidFill>
                <a:latin typeface="AA Amali" pitchFamily="2" charset="0"/>
              </a:endParaRPr>
            </a:p>
            <a:p>
              <a:pPr algn="ctr"/>
              <a:r>
                <a:rPr lang="en-US" altLang="en-US" sz="1800" b="1" dirty="0" smtClean="0">
                  <a:solidFill>
                    <a:srgbClr val="000000"/>
                  </a:solidFill>
                  <a:latin typeface=" IWSujeeva" pitchFamily="2" charset="0"/>
                </a:rPr>
                <a:t>(</a:t>
              </a:r>
              <a:r>
                <a:rPr lang="en-US" altLang="en-US" sz="1800" b="1" dirty="0" err="1" smtClean="0">
                  <a:solidFill>
                    <a:srgbClr val="000000"/>
                  </a:solidFill>
                  <a:latin typeface="AA Amali" pitchFamily="2" charset="0"/>
                </a:rPr>
                <a:t>kslauhdu</a:t>
              </a:r>
              <a:r>
                <a:rPr lang="en-US" altLang="en-US" sz="1800" b="1" dirty="0" smtClean="0">
                  <a:solidFill>
                    <a:srgbClr val="000000"/>
                  </a:solidFill>
                  <a:latin typeface=" IWSujeeva" pitchFamily="2" charset="0"/>
                </a:rPr>
                <a:t> </a:t>
              </a:r>
              <a:r>
                <a:rPr lang="en-US" altLang="en-US" sz="1800" b="1" dirty="0">
                  <a:solidFill>
                    <a:srgbClr val="000000"/>
                  </a:solidFill>
                  <a:latin typeface=" IWSujeeva" pitchFamily="2" charset="0"/>
                </a:rPr>
                <a:t>20, 31</a:t>
              </a:r>
              <a:r>
                <a:rPr lang="en-US" altLang="en-US" sz="1800" b="1" dirty="0" smtClean="0">
                  <a:solidFill>
                    <a:srgbClr val="000000"/>
                  </a:solidFill>
                  <a:latin typeface=" IWSujeeva" pitchFamily="2" charset="0"/>
                </a:rPr>
                <a:t>;</a:t>
              </a:r>
              <a:r>
                <a:rPr lang="en-US" altLang="en-US" sz="1800" b="1" dirty="0" smtClean="0">
                  <a:solidFill>
                    <a:srgbClr val="000000"/>
                  </a:solidFill>
                  <a:latin typeface="AA Amali"/>
                </a:rPr>
                <a:t>^</a:t>
              </a:r>
              <a:r>
                <a:rPr lang="en-US" altLang="en-US" sz="1800" b="1" dirty="0" smtClean="0">
                  <a:solidFill>
                    <a:srgbClr val="000000"/>
                  </a:solidFill>
                  <a:latin typeface=" IWSujeeva" pitchFamily="2" charset="0"/>
                </a:rPr>
                <a:t> </a:t>
              </a:r>
              <a:r>
                <a:rPr lang="en-US" altLang="en-US" sz="1800" b="1" dirty="0" err="1" smtClean="0">
                  <a:solidFill>
                    <a:srgbClr val="000000"/>
                  </a:solidFill>
                  <a:latin typeface="AA Amali" pitchFamily="2" charset="0"/>
                </a:rPr>
                <a:t>oa</a:t>
              </a:r>
              <a:r>
                <a:rPr lang="en-US" altLang="en-US" sz="1800" b="1" dirty="0" err="1" smtClean="0">
                  <a:solidFill>
                    <a:srgbClr val="000000"/>
                  </a:solidFill>
                  <a:latin typeface="AA Amali"/>
                </a:rPr>
                <a:t>ú</a:t>
              </a:r>
              <a:r>
                <a:rPr lang="en-US" altLang="en-US" sz="1800" b="1" dirty="0" err="1" smtClean="0">
                  <a:solidFill>
                    <a:srgbClr val="000000"/>
                  </a:solidFill>
                  <a:latin typeface="AA Amali" pitchFamily="2" charset="0"/>
                </a:rPr>
                <a:t>s;sh</a:t>
              </a:r>
              <a:r>
                <a:rPr lang="en-US" altLang="en-US" sz="1800" b="1" dirty="0" smtClean="0">
                  <a:solidFill>
                    <a:srgbClr val="000000"/>
                  </a:solidFill>
                  <a:latin typeface="AA Amali" pitchFamily="2" charset="0"/>
                </a:rPr>
                <a:t> l:dj </a:t>
              </a:r>
              <a:r>
                <a:rPr lang="en-US" altLang="en-US" sz="1800" b="1" dirty="0">
                  <a:solidFill>
                    <a:srgbClr val="000000"/>
                  </a:solidFill>
                  <a:latin typeface=" IWSujeeva" pitchFamily="2" charset="0"/>
                </a:rPr>
                <a:t>5)</a:t>
              </a:r>
            </a:p>
          </p:txBody>
        </p:sp>
        <p:sp>
          <p:nvSpPr>
            <p:cNvPr id="207886" name="Rectangle 15"/>
            <p:cNvSpPr>
              <a:spLocks noChangeArrowheads="1"/>
            </p:cNvSpPr>
            <p:nvPr/>
          </p:nvSpPr>
          <p:spPr bwMode="auto">
            <a:xfrm>
              <a:off x="2704" y="518"/>
              <a:ext cx="1048"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sz="1800" b="1" dirty="0" smtClean="0">
                <a:solidFill>
                  <a:srgbClr val="000000"/>
                </a:solidFill>
                <a:latin typeface="AMILA" pitchFamily="2" charset="0"/>
              </a:endParaRPr>
            </a:p>
            <a:p>
              <a:pPr algn="ctr" eaLnBrk="1" hangingPunct="1"/>
              <a:r>
                <a:rPr lang="en-US" altLang="en-US" sz="1800" b="1" dirty="0" err="1" smtClean="0">
                  <a:solidFill>
                    <a:srgbClr val="000000"/>
                  </a:solidFill>
                  <a:latin typeface="AA Amali" pitchFamily="2" charset="0"/>
                </a:rPr>
                <a:t>iyY%h</a:t>
              </a:r>
              <a:r>
                <a:rPr lang="en-US" altLang="en-US" sz="1800" b="1" dirty="0" smtClean="0">
                  <a:solidFill>
                    <a:srgbClr val="000000"/>
                  </a:solidFill>
                  <a:latin typeface="AA Amali" pitchFamily="2" charset="0"/>
                </a:rPr>
                <a:t> ( </a:t>
              </a:r>
              <a:r>
                <a:rPr lang="en-US" altLang="en-US" sz="1800" b="1" dirty="0" err="1" smtClean="0">
                  <a:solidFill>
                    <a:srgbClr val="000000"/>
                  </a:solidFill>
                  <a:latin typeface="AA Amali" pitchFamily="2" charset="0"/>
                </a:rPr>
                <a:t>fyfn%õ</a:t>
              </a:r>
              <a:r>
                <a:rPr lang="en-US" altLang="en-US" sz="1800" b="1" dirty="0" smtClean="0">
                  <a:solidFill>
                    <a:srgbClr val="000000"/>
                  </a:solidFill>
                  <a:latin typeface=" IWSujeeva" pitchFamily="2" charset="0"/>
                </a:rPr>
                <a:t> 4(1-11</a:t>
              </a:r>
            </a:p>
          </p:txBody>
        </p:sp>
        <p:sp>
          <p:nvSpPr>
            <p:cNvPr id="207887" name="Rectangle 16"/>
            <p:cNvSpPr>
              <a:spLocks noChangeArrowheads="1"/>
            </p:cNvSpPr>
            <p:nvPr/>
          </p:nvSpPr>
          <p:spPr bwMode="auto">
            <a:xfrm>
              <a:off x="32" y="1726"/>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dirty="0">
                  <a:solidFill>
                    <a:srgbClr val="000000"/>
                  </a:solidFill>
                  <a:latin typeface=" IWSujeeva" pitchFamily="2" charset="0"/>
                </a:rPr>
                <a:t>1-14</a:t>
              </a:r>
            </a:p>
            <a:p>
              <a:pPr algn="ctr"/>
              <a:r>
                <a:rPr lang="en-US" altLang="en-US" sz="2000" dirty="0" smtClean="0">
                  <a:solidFill>
                    <a:srgbClr val="000000"/>
                  </a:solidFill>
                  <a:latin typeface="AA Amali" pitchFamily="2" charset="0"/>
                </a:rPr>
                <a:t>^</a:t>
              </a:r>
              <a:r>
                <a:rPr lang="en-US" altLang="en-US" sz="2000" dirty="0" err="1" smtClean="0">
                  <a:solidFill>
                    <a:srgbClr val="000000"/>
                  </a:solidFill>
                  <a:latin typeface="AA Amali" pitchFamily="2" charset="0"/>
                </a:rPr>
                <a:t>ksidka</a:t>
              </a:r>
              <a:r>
                <a:rPr lang="en-US" altLang="en-US" sz="2000" dirty="0" smtClean="0">
                  <a:solidFill>
                    <a:srgbClr val="000000"/>
                  </a:solidFill>
                  <a:latin typeface="AA Amali" pitchFamily="2" charset="0"/>
                </a:rPr>
                <a:t>&amp;</a:t>
              </a:r>
              <a:endParaRPr lang="en-US" altLang="en-US" sz="2000" dirty="0">
                <a:solidFill>
                  <a:srgbClr val="000000"/>
                </a:solidFill>
                <a:latin typeface="AA Amali" pitchFamily="2" charset="0"/>
              </a:endParaRPr>
            </a:p>
          </p:txBody>
        </p:sp>
        <p:sp>
          <p:nvSpPr>
            <p:cNvPr id="207888" name="Rectangle 17"/>
            <p:cNvSpPr>
              <a:spLocks noChangeArrowheads="1"/>
            </p:cNvSpPr>
            <p:nvPr/>
          </p:nvSpPr>
          <p:spPr bwMode="auto">
            <a:xfrm>
              <a:off x="552" y="1778"/>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dirty="0">
                  <a:solidFill>
                    <a:srgbClr val="000000"/>
                  </a:solidFill>
                  <a:latin typeface=" IWSujeeva" pitchFamily="2" charset="0"/>
                </a:rPr>
                <a:t>1 </a:t>
              </a:r>
              <a:r>
                <a:rPr lang="en-US" altLang="en-US" sz="1800" dirty="0" err="1" smtClean="0">
                  <a:solidFill>
                    <a:srgbClr val="000000"/>
                  </a:solidFill>
                  <a:latin typeface="AA Amali" pitchFamily="2" charset="0"/>
                </a:rPr>
                <a:t>oskhs</a:t>
              </a:r>
              <a:endParaRPr lang="en-US" altLang="en-US" sz="1800" dirty="0">
                <a:solidFill>
                  <a:srgbClr val="000000"/>
                </a:solidFill>
                <a:latin typeface="AA Amali" pitchFamily="2" charset="0"/>
              </a:endParaRPr>
            </a:p>
            <a:p>
              <a:pPr algn="ctr"/>
              <a:r>
                <a:rPr lang="en-US" altLang="en-US" sz="1800" dirty="0" smtClean="0">
                  <a:solidFill>
                    <a:srgbClr val="000000"/>
                  </a:solidFill>
                  <a:latin typeface="AA Amali" pitchFamily="2" charset="0"/>
                </a:rPr>
                <a:t>^.</a:t>
              </a:r>
              <a:r>
                <a:rPr lang="en-US" altLang="en-US" sz="1800" dirty="0" err="1" smtClean="0">
                  <a:solidFill>
                    <a:srgbClr val="000000"/>
                  </a:solidFill>
                  <a:latin typeface="AA Amali" pitchFamily="2" charset="0"/>
                </a:rPr>
                <a:t>S;sld</a:t>
              </a:r>
              <a:r>
                <a:rPr lang="en-US" altLang="en-US" sz="1800" dirty="0" smtClean="0">
                  <a:solidFill>
                    <a:srgbClr val="000000"/>
                  </a:solidFill>
                  <a:latin typeface="AA Amali" pitchFamily="2" charset="0"/>
                </a:rPr>
                <a:t> .</a:t>
              </a:r>
              <a:r>
                <a:rPr lang="en-US" altLang="en-US" sz="1800" dirty="0" err="1" smtClean="0">
                  <a:solidFill>
                    <a:srgbClr val="000000"/>
                  </a:solidFill>
                  <a:latin typeface="AA Amali" pitchFamily="2" charset="0"/>
                </a:rPr>
                <a:t>dhkh</a:t>
              </a:r>
              <a:r>
                <a:rPr lang="en-US" altLang="en-US" sz="1800" dirty="0" smtClean="0">
                  <a:solidFill>
                    <a:srgbClr val="000000"/>
                  </a:solidFill>
                  <a:latin typeface="AA Amali" pitchFamily="2" charset="0"/>
                </a:rPr>
                <a:t>&amp;</a:t>
              </a:r>
              <a:endParaRPr lang="en-US" altLang="en-US" sz="1800" dirty="0">
                <a:solidFill>
                  <a:srgbClr val="000000"/>
                </a:solidFill>
                <a:latin typeface="AA Amali" pitchFamily="2" charset="0"/>
              </a:endParaRPr>
            </a:p>
          </p:txBody>
        </p:sp>
        <p:sp>
          <p:nvSpPr>
            <p:cNvPr id="207889" name="Rectangle 18"/>
            <p:cNvSpPr>
              <a:spLocks noChangeArrowheads="1"/>
            </p:cNvSpPr>
            <p:nvPr/>
          </p:nvSpPr>
          <p:spPr bwMode="auto">
            <a:xfrm>
              <a:off x="1044" y="1726"/>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smtClean="0">
                  <a:solidFill>
                    <a:srgbClr val="000000"/>
                  </a:solidFill>
                  <a:latin typeface="Arial Narrow" pitchFamily="34" charset="0"/>
                </a:rPr>
                <a:t>                       </a:t>
              </a:r>
              <a:endParaRPr lang="en-US" altLang="en-US" sz="1800" b="1" dirty="0">
                <a:solidFill>
                  <a:srgbClr val="000000"/>
                </a:solidFill>
                <a:latin typeface="Arial Narrow" pitchFamily="34" charset="0"/>
              </a:endParaRPr>
            </a:p>
          </p:txBody>
        </p:sp>
        <p:sp>
          <p:nvSpPr>
            <p:cNvPr id="207890" name="Rectangle 19"/>
            <p:cNvSpPr>
              <a:spLocks noChangeArrowheads="1"/>
            </p:cNvSpPr>
            <p:nvPr/>
          </p:nvSpPr>
          <p:spPr bwMode="auto">
            <a:xfrm>
              <a:off x="1628" y="1726"/>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dirty="0" err="1" smtClean="0">
                  <a:solidFill>
                    <a:srgbClr val="000000"/>
                  </a:solidFill>
                  <a:latin typeface="AA Amali" pitchFamily="2" charset="0"/>
                </a:rPr>
                <a:t>Bcsma</a:t>
              </a:r>
              <a:r>
                <a:rPr lang="en-US" altLang="en-US" sz="1800" dirty="0" smtClean="0">
                  <a:solidFill>
                    <a:srgbClr val="000000"/>
                  </a:solidFill>
                  <a:latin typeface="AA Amali" pitchFamily="2" charset="0"/>
                </a:rPr>
                <a:t>;=</a:t>
              </a:r>
              <a:r>
                <a:rPr lang="en-US" altLang="en-US" sz="1800" dirty="0" err="1" smtClean="0">
                  <a:solidFill>
                    <a:srgbClr val="000000"/>
                  </a:solidFill>
                  <a:latin typeface="AA Amali" pitchFamily="2" charset="0"/>
                </a:rPr>
                <a:t>fjka</a:t>
              </a:r>
              <a:r>
                <a:rPr lang="en-US" altLang="en-US" sz="1800" dirty="0" smtClean="0">
                  <a:solidFill>
                    <a:srgbClr val="000000"/>
                  </a:solidFill>
                  <a:latin typeface="AA Amali" pitchFamily="2" charset="0"/>
                </a:rPr>
                <a:t> .</a:t>
              </a:r>
              <a:r>
                <a:rPr lang="en-US" altLang="en-US" sz="1800" dirty="0" err="1" smtClean="0">
                  <a:solidFill>
                    <a:srgbClr val="000000"/>
                  </a:solidFill>
                  <a:latin typeface="AA Amali" pitchFamily="2" charset="0"/>
                </a:rPr>
                <a:t>e,u</a:t>
              </a:r>
              <a:r>
                <a:rPr lang="en-US" altLang="en-US" sz="1800" dirty="0" smtClean="0">
                  <a:solidFill>
                    <a:srgbClr val="000000"/>
                  </a:solidFill>
                  <a:latin typeface="AA Amali" pitchFamily="2" charset="0"/>
                </a:rPr>
                <a:t> </a:t>
              </a:r>
              <a:r>
                <a:rPr lang="en-US" altLang="en-US" sz="1800" dirty="0" err="1" smtClean="0">
                  <a:solidFill>
                    <a:srgbClr val="000000"/>
                  </a:solidFill>
                  <a:latin typeface="AA Amali" pitchFamily="2" charset="0"/>
                </a:rPr>
                <a:t>neg,q</a:t>
              </a:r>
              <a:endParaRPr lang="en-US" altLang="en-US" sz="1800" dirty="0" smtClean="0">
                <a:solidFill>
                  <a:srgbClr val="000000"/>
                </a:solidFill>
                <a:latin typeface="AA Amali" pitchFamily="2" charset="0"/>
              </a:endParaRPr>
            </a:p>
            <a:p>
              <a:pPr algn="ctr" eaLnBrk="1" hangingPunct="1"/>
              <a:r>
                <a:rPr lang="en-US" altLang="en-US" sz="1800" dirty="0" smtClean="0">
                  <a:solidFill>
                    <a:srgbClr val="000000"/>
                  </a:solidFill>
                  <a:latin typeface="AA Amali" pitchFamily="2" charset="0"/>
                </a:rPr>
                <a:t> </a:t>
              </a:r>
              <a:r>
                <a:rPr lang="en-US" altLang="en-US" sz="1800" dirty="0" err="1" smtClean="0">
                  <a:solidFill>
                    <a:srgbClr val="000000"/>
                  </a:solidFill>
                  <a:latin typeface="AA Amali" pitchFamily="2" charset="0"/>
                </a:rPr>
                <a:t>f,a</a:t>
              </a:r>
              <a:r>
                <a:rPr lang="en-US" altLang="en-US" sz="1800" dirty="0" smtClean="0">
                  <a:solidFill>
                    <a:srgbClr val="000000"/>
                  </a:solidFill>
                  <a:latin typeface="AA Amali" pitchFamily="2" charset="0"/>
                </a:rPr>
                <a:t> </a:t>
              </a:r>
              <a:r>
                <a:rPr lang="en-US" altLang="en-US" sz="1800" dirty="0" err="1" smtClean="0">
                  <a:solidFill>
                    <a:srgbClr val="000000"/>
                  </a:solidFill>
                  <a:latin typeface="AA Amali" pitchFamily="2" charset="0"/>
                </a:rPr>
                <a:t>mqcdj</a:t>
              </a:r>
              <a:r>
                <a:rPr lang="en-US" altLang="en-US" sz="1800" dirty="0" smtClean="0">
                  <a:solidFill>
                    <a:srgbClr val="000000"/>
                  </a:solidFill>
                  <a:latin typeface="AA Amali" pitchFamily="2" charset="0"/>
                </a:rPr>
                <a:t>  </a:t>
              </a:r>
              <a:r>
                <a:rPr lang="en-US" altLang="en-US" sz="1800" dirty="0" smtClean="0">
                  <a:solidFill>
                    <a:srgbClr val="000000"/>
                  </a:solidFill>
                  <a:latin typeface=" IWSujeeva" pitchFamily="2" charset="0"/>
                </a:rPr>
                <a:t>(</a:t>
              </a:r>
              <a:r>
                <a:rPr lang="en-US" altLang="en-US" sz="1800" dirty="0" err="1" smtClean="0">
                  <a:solidFill>
                    <a:srgbClr val="000000"/>
                  </a:solidFill>
                  <a:latin typeface="AA Amali" pitchFamily="2" charset="0"/>
                </a:rPr>
                <a:t>kslauhdu</a:t>
              </a:r>
              <a:r>
                <a:rPr lang="en-US" altLang="en-US" sz="1800" dirty="0" smtClean="0">
                  <a:solidFill>
                    <a:srgbClr val="000000"/>
                  </a:solidFill>
                  <a:latin typeface=" IWSujeeva" pitchFamily="2" charset="0"/>
                </a:rPr>
                <a:t>. </a:t>
              </a:r>
              <a:r>
                <a:rPr lang="en-US" altLang="en-US" sz="1800" dirty="0">
                  <a:solidFill>
                    <a:srgbClr val="000000"/>
                  </a:solidFill>
                  <a:latin typeface=" IWSujeeva" pitchFamily="2" charset="0"/>
                </a:rPr>
                <a:t>12)</a:t>
              </a:r>
            </a:p>
          </p:txBody>
        </p:sp>
        <p:sp>
          <p:nvSpPr>
            <p:cNvPr id="207891" name="Rectangle 20"/>
            <p:cNvSpPr>
              <a:spLocks noChangeArrowheads="1"/>
            </p:cNvSpPr>
            <p:nvPr/>
          </p:nvSpPr>
          <p:spPr bwMode="auto">
            <a:xfrm>
              <a:off x="2704" y="1726"/>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mdmfhka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ïsosu</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msKsi</a:t>
              </a:r>
              <a:endParaRPr lang="en-US" altLang="en-US" sz="1800" b="1" dirty="0" smtClean="0">
                <a:solidFill>
                  <a:srgbClr val="000000"/>
                </a:solidFill>
                <a:latin typeface="AA Amali" pitchFamily="2" charset="0"/>
              </a:endParaRPr>
            </a:p>
            <a:p>
              <a:pPr algn="ctr" eaLnBrk="1" hangingPunct="1"/>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lzsia</a:t>
              </a: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iaf.a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mqcdj</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neg,qfjl</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f,i</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(1 </a:t>
              </a:r>
              <a:r>
                <a:rPr lang="en-US" altLang="en-US" sz="1800" b="1" dirty="0" err="1" smtClean="0">
                  <a:solidFill>
                    <a:srgbClr val="000000"/>
                  </a:solidFill>
                  <a:latin typeface="AA Amali" pitchFamily="2" charset="0"/>
                </a:rPr>
                <a:t>fldrska;s</a:t>
              </a:r>
              <a:r>
                <a:rPr lang="en-US" altLang="en-US" sz="1800" b="1" dirty="0" smtClean="0">
                  <a:solidFill>
                    <a:srgbClr val="000000"/>
                  </a:solidFill>
                  <a:latin typeface="Arial Narrow" pitchFamily="34" charset="0"/>
                </a:rPr>
                <a:t> </a:t>
              </a:r>
              <a:r>
                <a:rPr lang="en-US" altLang="en-US" sz="1800" b="1" dirty="0">
                  <a:solidFill>
                    <a:srgbClr val="000000"/>
                  </a:solidFill>
                  <a:latin typeface="Arial Narrow" pitchFamily="34" charset="0"/>
                </a:rPr>
                <a:t>5:7b)</a:t>
              </a:r>
            </a:p>
          </p:txBody>
        </p:sp>
        <p:sp>
          <p:nvSpPr>
            <p:cNvPr id="207892" name="Rectangle 21"/>
            <p:cNvSpPr>
              <a:spLocks noChangeArrowheads="1"/>
            </p:cNvSpPr>
            <p:nvPr/>
          </p:nvSpPr>
          <p:spPr bwMode="auto">
            <a:xfrm>
              <a:off x="51" y="2461"/>
              <a:ext cx="516" cy="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smtClean="0">
                  <a:solidFill>
                    <a:srgbClr val="000000"/>
                  </a:solidFill>
                  <a:latin typeface="AA Amali" pitchFamily="2" charset="0"/>
                </a:rPr>
                <a:t>1-15</a:t>
              </a:r>
              <a:endParaRPr lang="en-US" altLang="en-US" sz="2000" b="1" dirty="0">
                <a:solidFill>
                  <a:srgbClr val="000000"/>
                </a:solidFill>
                <a:latin typeface="AA Amali" pitchFamily="2" charset="0"/>
              </a:endParaRPr>
            </a:p>
            <a:p>
              <a:pPr algn="ctr"/>
              <a:r>
                <a:rPr lang="en-US" altLang="en-US" sz="2000" b="1" dirty="0" err="1" smtClean="0">
                  <a:solidFill>
                    <a:srgbClr val="000000"/>
                  </a:solidFill>
                  <a:latin typeface="AA Amali" pitchFamily="2" charset="0"/>
                </a:rPr>
                <a:t>isg</a:t>
              </a:r>
              <a:r>
                <a:rPr lang="en-US" altLang="en-US" sz="2000" b="1" dirty="0" smtClean="0">
                  <a:solidFill>
                    <a:srgbClr val="000000"/>
                  </a:solidFill>
                  <a:latin typeface="AA Amali" pitchFamily="2" charset="0"/>
                </a:rPr>
                <a:t> </a:t>
              </a:r>
              <a:r>
                <a:rPr lang="en-US" altLang="en-US" sz="2000" b="1" dirty="0">
                  <a:solidFill>
                    <a:srgbClr val="000000"/>
                  </a:solidFill>
                  <a:latin typeface="AA Amali" pitchFamily="2" charset="0"/>
                </a:rPr>
                <a:t>1-21</a:t>
              </a:r>
            </a:p>
            <a:p>
              <a:pPr algn="ctr"/>
              <a:r>
                <a:rPr lang="en-US" altLang="en-US" sz="2000" b="1" dirty="0" smtClean="0">
                  <a:solidFill>
                    <a:srgbClr val="000000"/>
                  </a:solidFill>
                  <a:latin typeface="AA Amali" pitchFamily="2" charset="0"/>
                </a:rPr>
                <a:t>(</a:t>
              </a:r>
              <a:r>
                <a:rPr lang="en-US" altLang="en-US" sz="2000" b="1" dirty="0" err="1" smtClean="0">
                  <a:solidFill>
                    <a:srgbClr val="000000"/>
                  </a:solidFill>
                  <a:latin typeface="AA Amali" pitchFamily="2" charset="0"/>
                </a:rPr>
                <a:t>ksidka</a:t>
              </a:r>
              <a:r>
                <a:rPr lang="en-US" altLang="en-US" sz="2000" b="1" dirty="0" smtClean="0">
                  <a:solidFill>
                    <a:srgbClr val="000000"/>
                  </a:solidFill>
                  <a:latin typeface="AA Amali" pitchFamily="2" charset="0"/>
                </a:rPr>
                <a:t>)</a:t>
              </a:r>
              <a:endParaRPr lang="en-US" altLang="en-US" sz="2000" b="1" dirty="0">
                <a:solidFill>
                  <a:srgbClr val="000000"/>
                </a:solidFill>
                <a:latin typeface="AA Amali" pitchFamily="2" charset="0"/>
              </a:endParaRPr>
            </a:p>
          </p:txBody>
        </p:sp>
        <p:sp>
          <p:nvSpPr>
            <p:cNvPr id="207893" name="Rectangle 22"/>
            <p:cNvSpPr>
              <a:spLocks noChangeArrowheads="1"/>
            </p:cNvSpPr>
            <p:nvPr/>
          </p:nvSpPr>
          <p:spPr bwMode="auto">
            <a:xfrm>
              <a:off x="530" y="2589"/>
              <a:ext cx="4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dirty="0" err="1" smtClean="0">
                  <a:solidFill>
                    <a:srgbClr val="000000"/>
                  </a:solidFill>
                  <a:latin typeface="AA Amali" pitchFamily="2" charset="0"/>
                </a:rPr>
                <a:t>osk</a:t>
              </a:r>
              <a:r>
                <a:rPr lang="en-US" altLang="en-US" sz="1800" dirty="0" smtClean="0">
                  <a:solidFill>
                    <a:srgbClr val="000000"/>
                  </a:solidFill>
                  <a:latin typeface="AA Amali" pitchFamily="2" charset="0"/>
                </a:rPr>
                <a:t> </a:t>
              </a:r>
              <a:r>
                <a:rPr lang="en-US" altLang="en-US" sz="1800" dirty="0" err="1" smtClean="0">
                  <a:solidFill>
                    <a:srgbClr val="000000"/>
                  </a:solidFill>
                  <a:latin typeface="AA Amali" pitchFamily="2" charset="0"/>
                </a:rPr>
                <a:t>y;hs</a:t>
              </a:r>
              <a:endParaRPr lang="en-US" altLang="en-US" sz="1800" dirty="0">
                <a:solidFill>
                  <a:srgbClr val="000000"/>
                </a:solidFill>
                <a:latin typeface="AA Amali" pitchFamily="2" charset="0"/>
              </a:endParaRPr>
            </a:p>
          </p:txBody>
        </p:sp>
        <p:sp>
          <p:nvSpPr>
            <p:cNvPr id="207894" name="Rectangle 23"/>
            <p:cNvSpPr>
              <a:spLocks noChangeArrowheads="1"/>
            </p:cNvSpPr>
            <p:nvPr/>
          </p:nvSpPr>
          <p:spPr bwMode="auto">
            <a:xfrm>
              <a:off x="1044" y="2589"/>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smtClean="0">
                  <a:solidFill>
                    <a:srgbClr val="000000"/>
                  </a:solidFill>
                  <a:latin typeface="Arial Narrow" pitchFamily="34" charset="0"/>
                </a:rPr>
                <a:t> </a:t>
              </a:r>
              <a:endParaRPr lang="en-US" altLang="en-US" sz="1800" b="1" dirty="0">
                <a:solidFill>
                  <a:srgbClr val="000000"/>
                </a:solidFill>
                <a:latin typeface="Arial Narrow" pitchFamily="34" charset="0"/>
              </a:endParaRPr>
            </a:p>
          </p:txBody>
        </p:sp>
        <p:sp>
          <p:nvSpPr>
            <p:cNvPr id="207895" name="Rectangle 24"/>
            <p:cNvSpPr>
              <a:spLocks noChangeArrowheads="1"/>
            </p:cNvSpPr>
            <p:nvPr/>
          </p:nvSpPr>
          <p:spPr bwMode="auto">
            <a:xfrm>
              <a:off x="1628" y="2406"/>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fjkaõu</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Bcsma</a:t>
              </a:r>
              <a:r>
                <a:rPr lang="en-US" altLang="en-US" sz="1800" b="1" dirty="0" smtClean="0">
                  <a:solidFill>
                    <a:srgbClr val="000000"/>
                  </a:solidFill>
                  <a:latin typeface="AA Amali" pitchFamily="2" charset="0"/>
                </a:rPr>
                <a:t>;=j u;</a:t>
              </a:r>
            </a:p>
            <a:p>
              <a:pPr algn="ctr" eaLnBrk="1" hangingPunct="1"/>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wdrlaIKh</a:t>
              </a:r>
              <a:r>
                <a:rPr lang="en-US" altLang="en-US" sz="1800" b="1" dirty="0" smtClean="0">
                  <a:solidFill>
                    <a:srgbClr val="000000"/>
                  </a:solidFill>
                  <a:latin typeface="AA Amali" pitchFamily="2" charset="0"/>
                </a:rPr>
                <a:t> yd </a:t>
              </a:r>
              <a:r>
                <a:rPr lang="en-US" altLang="en-US" sz="1800" b="1" dirty="0" err="1" smtClean="0">
                  <a:solidFill>
                    <a:srgbClr val="000000"/>
                  </a:solidFill>
                  <a:latin typeface="AA Amali" pitchFamily="2" charset="0"/>
                </a:rPr>
                <a:t>foõhka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jykafia</a:t>
              </a:r>
              <a:r>
                <a:rPr lang="en-US" altLang="en-US" sz="1800" b="1" dirty="0" smtClean="0">
                  <a:solidFill>
                    <a:srgbClr val="000000"/>
                  </a:solidFill>
                  <a:latin typeface="AA Amali" pitchFamily="2" charset="0"/>
                </a:rPr>
                <a:t> u; </a:t>
              </a:r>
              <a:r>
                <a:rPr lang="en-US" altLang="en-US" sz="1800" b="1" dirty="0" err="1" smtClean="0">
                  <a:solidFill>
                    <a:srgbClr val="000000"/>
                  </a:solidFill>
                  <a:latin typeface="AA Amali" pitchFamily="2" charset="0"/>
                </a:rPr>
                <a:t>wdrlaIKh</a:t>
              </a:r>
              <a:r>
                <a:rPr lang="en-US" altLang="en-US" sz="1800" b="1" dirty="0" smtClean="0">
                  <a:solidFill>
                    <a:srgbClr val="000000"/>
                  </a:solidFill>
                  <a:latin typeface="AA Amali" pitchFamily="2" charset="0"/>
                </a:rPr>
                <a:t>"</a:t>
              </a:r>
              <a:endParaRPr lang="en-US" altLang="en-US" sz="1800" b="1" dirty="0">
                <a:solidFill>
                  <a:srgbClr val="000000"/>
                </a:solidFill>
                <a:latin typeface="AA Amali" pitchFamily="2" charset="0"/>
              </a:endParaRPr>
            </a:p>
          </p:txBody>
        </p:sp>
        <p:sp>
          <p:nvSpPr>
            <p:cNvPr id="207896" name="Rectangle 25"/>
            <p:cNvSpPr>
              <a:spLocks noChangeArrowheads="1"/>
            </p:cNvSpPr>
            <p:nvPr/>
          </p:nvSpPr>
          <p:spPr bwMode="auto">
            <a:xfrm>
              <a:off x="2704" y="2589"/>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f</a:t>
              </a:r>
              <a:r>
                <a:rPr lang="en-US" altLang="en-US" sz="1800" b="1" dirty="0" err="1" smtClean="0">
                  <a:solidFill>
                    <a:srgbClr val="000000"/>
                  </a:solidFill>
                  <a:latin typeface="AA Amali" pitchFamily="2" charset="0"/>
                </a:rPr>
                <a:t>oõhka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jykafia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Wkajykafiag</a:t>
              </a:r>
              <a:r>
                <a:rPr lang="en-US" altLang="en-US" sz="1800" b="1" dirty="0" smtClean="0">
                  <a:solidFill>
                    <a:srgbClr val="000000"/>
                  </a:solidFill>
                  <a:latin typeface="AA Amali" pitchFamily="2" charset="0"/>
                </a:rPr>
                <a:t> u </a:t>
              </a:r>
              <a:r>
                <a:rPr lang="en-US" altLang="en-US" sz="1800" b="1" dirty="0" err="1" smtClean="0">
                  <a:solidFill>
                    <a:srgbClr val="000000"/>
                  </a:solidFill>
                  <a:latin typeface="AA Amali" pitchFamily="2" charset="0"/>
                </a:rPr>
                <a:t>wmj</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fjkalrf.k</a:t>
              </a:r>
              <a:r>
                <a:rPr lang="en-US" altLang="en-US" sz="1800" b="1" dirty="0" smtClean="0">
                  <a:solidFill>
                    <a:srgbClr val="000000"/>
                  </a:solidFill>
                  <a:latin typeface="AA Amali" pitchFamily="2" charset="0"/>
                </a:rPr>
                <a:t> we;</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(1 </a:t>
              </a:r>
              <a:r>
                <a:rPr lang="en-US" altLang="en-US" sz="1800" b="1" dirty="0" err="1" smtClean="0">
                  <a:solidFill>
                    <a:srgbClr val="000000"/>
                  </a:solidFill>
                  <a:latin typeface="AA Amali" pitchFamily="2" charset="0"/>
                </a:rPr>
                <a:t>fldrska;s</a:t>
              </a:r>
              <a:r>
                <a:rPr lang="en-US" altLang="en-US" sz="1800" b="1" dirty="0" smtClean="0">
                  <a:solidFill>
                    <a:srgbClr val="000000"/>
                  </a:solidFill>
                  <a:latin typeface="AA Amali" pitchFamily="2" charset="0"/>
                </a:rPr>
                <a:t> </a:t>
              </a:r>
              <a:r>
                <a:rPr lang="en-US" altLang="en-US" sz="1800" b="1" dirty="0">
                  <a:solidFill>
                    <a:srgbClr val="000000"/>
                  </a:solidFill>
                  <a:latin typeface="Arial Narrow" pitchFamily="34" charset="0"/>
                </a:rPr>
                <a:t>5:7a, 8)</a:t>
              </a:r>
            </a:p>
          </p:txBody>
        </p:sp>
        <p:sp>
          <p:nvSpPr>
            <p:cNvPr id="207897" name="Rectangle 26"/>
            <p:cNvSpPr>
              <a:spLocks noChangeArrowheads="1"/>
            </p:cNvSpPr>
            <p:nvPr/>
          </p:nvSpPr>
          <p:spPr bwMode="auto">
            <a:xfrm>
              <a:off x="26" y="3337"/>
              <a:ext cx="56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sz="1800" b="1" dirty="0" smtClean="0">
                <a:solidFill>
                  <a:srgbClr val="000000"/>
                </a:solidFill>
                <a:latin typeface="AA Amali" pitchFamily="2" charset="0"/>
              </a:endParaRPr>
            </a:p>
            <a:p>
              <a:pPr algn="ctr" eaLnBrk="1" hangingPunct="1"/>
              <a:endParaRPr lang="en-US" altLang="en-US" sz="1800" b="1" dirty="0">
                <a:solidFill>
                  <a:srgbClr val="000000"/>
                </a:solidFill>
                <a:latin typeface="AA Amali" pitchFamily="2" charset="0"/>
              </a:endParaRPr>
            </a:p>
            <a:p>
              <a:pPr algn="ctr" eaLnBrk="1" hangingPunct="1"/>
              <a:r>
                <a:rPr lang="en-US" altLang="en-US" sz="1800" b="1" dirty="0" smtClean="0">
                  <a:solidFill>
                    <a:srgbClr val="000000"/>
                  </a:solidFill>
                  <a:latin typeface="Arial Narrow" pitchFamily="34" charset="0"/>
                </a:rPr>
                <a:t> 1-16 </a:t>
              </a:r>
              <a:r>
                <a:rPr lang="en-US" altLang="en-US" sz="1800" b="1" dirty="0" smtClean="0">
                  <a:solidFill>
                    <a:srgbClr val="000000"/>
                  </a:solidFill>
                  <a:latin typeface="AMILA" pitchFamily="2" charset="0"/>
                </a:rPr>
                <a:t>(</a:t>
              </a:r>
              <a:r>
                <a:rPr lang="en-US" altLang="en-US" sz="1800" b="1" dirty="0" err="1" smtClean="0">
                  <a:solidFill>
                    <a:srgbClr val="000000"/>
                  </a:solidFill>
                  <a:latin typeface="AA Amali" pitchFamily="2" charset="0"/>
                </a:rPr>
                <a:t>wiajekak</a:t>
              </a:r>
              <a:r>
                <a:rPr lang="en-US" altLang="en-US" sz="1800" b="1" dirty="0" smtClean="0">
                  <a:solidFill>
                    <a:srgbClr val="000000"/>
                  </a:solidFill>
                  <a:latin typeface="AMILA" pitchFamily="2" charset="0"/>
                </a:rPr>
                <a:t>       </a:t>
              </a:r>
              <a:r>
                <a:rPr lang="en-US" altLang="en-US" sz="1800" b="1" dirty="0" err="1" smtClean="0">
                  <a:solidFill>
                    <a:srgbClr val="000000"/>
                  </a:solidFill>
                  <a:latin typeface="AA Amali" pitchFamily="2" charset="0"/>
                </a:rPr>
                <a:t>ux</a:t>
              </a: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Hhg</a:t>
              </a:r>
              <a:endParaRPr lang="en-US" altLang="en-US" sz="1800" b="1" dirty="0" smtClean="0">
                <a:solidFill>
                  <a:srgbClr val="000000"/>
                </a:solidFill>
                <a:latin typeface="AA Amali" pitchFamily="2" charset="0"/>
              </a:endParaRPr>
            </a:p>
            <a:p>
              <a:pPr algn="ctr" eaLnBrk="1" hangingPunct="1"/>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miqj</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tk</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in;a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oskh</a:t>
              </a:r>
              <a:r>
                <a:rPr lang="en-US" altLang="en-US" sz="1800" b="1" dirty="0" smtClean="0">
                  <a:solidFill>
                    <a:srgbClr val="000000"/>
                  </a:solidFill>
                  <a:latin typeface="Arial Narrow" pitchFamily="34" charset="0"/>
                </a:rPr>
                <a:t>) </a:t>
              </a:r>
              <a:endParaRPr lang="en-US" altLang="en-US" sz="1800" b="1" dirty="0">
                <a:solidFill>
                  <a:srgbClr val="000000"/>
                </a:solidFill>
                <a:latin typeface="Arial Narrow" pitchFamily="34" charset="0"/>
              </a:endParaRPr>
            </a:p>
          </p:txBody>
        </p:sp>
        <p:sp>
          <p:nvSpPr>
            <p:cNvPr id="207898" name="Rectangle 27"/>
            <p:cNvSpPr>
              <a:spLocks noChangeArrowheads="1"/>
            </p:cNvSpPr>
            <p:nvPr/>
          </p:nvSpPr>
          <p:spPr bwMode="auto">
            <a:xfrm>
              <a:off x="548" y="3337"/>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smtClean="0">
                  <a:solidFill>
                    <a:srgbClr val="000000"/>
                  </a:solidFill>
                  <a:latin typeface="Arial Narrow" pitchFamily="34" charset="0"/>
                </a:rPr>
                <a:t>1 </a:t>
              </a:r>
              <a:r>
                <a:rPr lang="en-US" altLang="en-US" sz="1800" dirty="0" err="1" smtClean="0">
                  <a:solidFill>
                    <a:srgbClr val="000000"/>
                  </a:solidFill>
                  <a:latin typeface="AA Amali" pitchFamily="2" charset="0"/>
                </a:rPr>
                <a:t>oskhs</a:t>
              </a:r>
              <a:endParaRPr lang="en-US" altLang="en-US" sz="1800" dirty="0">
                <a:solidFill>
                  <a:srgbClr val="000000"/>
                </a:solidFill>
                <a:latin typeface="AA Amali" pitchFamily="2" charset="0"/>
              </a:endParaRPr>
            </a:p>
          </p:txBody>
        </p:sp>
        <p:sp>
          <p:nvSpPr>
            <p:cNvPr id="207899" name="Rectangle 28"/>
            <p:cNvSpPr>
              <a:spLocks noChangeArrowheads="1"/>
            </p:cNvSpPr>
            <p:nvPr/>
          </p:nvSpPr>
          <p:spPr bwMode="auto">
            <a:xfrm>
              <a:off x="1044" y="3337"/>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sz="1800" b="1" dirty="0">
                <a:solidFill>
                  <a:srgbClr val="000000"/>
                </a:solidFill>
                <a:latin typeface="Arial Narrow" pitchFamily="34" charset="0"/>
              </a:endParaRPr>
            </a:p>
          </p:txBody>
        </p:sp>
        <p:sp>
          <p:nvSpPr>
            <p:cNvPr id="207900" name="Rectangle 29"/>
            <p:cNvSpPr>
              <a:spLocks noChangeArrowheads="1"/>
            </p:cNvSpPr>
            <p:nvPr/>
          </p:nvSpPr>
          <p:spPr bwMode="auto">
            <a:xfrm>
              <a:off x="1628" y="3132"/>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f</a:t>
              </a:r>
              <a:r>
                <a:rPr lang="en-US" altLang="en-US" sz="1800" b="1" dirty="0" err="1" smtClean="0">
                  <a:solidFill>
                    <a:srgbClr val="000000"/>
                  </a:solidFill>
                  <a:latin typeface="AA Amali" pitchFamily="2" charset="0"/>
                </a:rPr>
                <a:t>oõhka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jykafiaf.a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wkd</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wfmalaIdj</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jqfha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wuqæjH</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imhï</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ireidr</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wiajekakls</a:t>
              </a:r>
              <a:endParaRPr lang="en-US" altLang="en-US" sz="1800" b="1" dirty="0">
                <a:solidFill>
                  <a:srgbClr val="000000"/>
                </a:solidFill>
                <a:latin typeface="AA Amali" pitchFamily="2" charset="0"/>
              </a:endParaRPr>
            </a:p>
          </p:txBody>
        </p:sp>
        <p:sp>
          <p:nvSpPr>
            <p:cNvPr id="207901" name="Rectangle 30"/>
            <p:cNvSpPr>
              <a:spLocks noChangeArrowheads="1"/>
            </p:cNvSpPr>
            <p:nvPr/>
          </p:nvSpPr>
          <p:spPr bwMode="auto">
            <a:xfrm>
              <a:off x="2704" y="3337"/>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lzsia</a:t>
              </a: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ia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jykafiaf.a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W;a:dkh</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(1 </a:t>
              </a:r>
              <a:r>
                <a:rPr lang="en-US" altLang="en-US" sz="1800" b="1" dirty="0" err="1" smtClean="0">
                  <a:solidFill>
                    <a:srgbClr val="000000"/>
                  </a:solidFill>
                  <a:latin typeface="AA Amali" pitchFamily="2" charset="0"/>
                </a:rPr>
                <a:t>fldrska;s</a:t>
              </a:r>
              <a:r>
                <a:rPr lang="en-US" altLang="en-US" sz="1800" b="1" dirty="0" smtClean="0">
                  <a:solidFill>
                    <a:srgbClr val="000000"/>
                  </a:solidFill>
                  <a:latin typeface="AA Amali" pitchFamily="2" charset="0"/>
                </a:rPr>
                <a:t> </a:t>
              </a:r>
              <a:r>
                <a:rPr lang="en-US" altLang="en-US" sz="1800" b="1" dirty="0">
                  <a:solidFill>
                    <a:srgbClr val="000000"/>
                  </a:solidFill>
                  <a:latin typeface="Arial Narrow" pitchFamily="34" charset="0"/>
                </a:rPr>
                <a:t>15:20)</a:t>
              </a:r>
            </a:p>
          </p:txBody>
        </p:sp>
        <p:sp>
          <p:nvSpPr>
            <p:cNvPr id="207902" name="Rectangle 31"/>
            <p:cNvSpPr>
              <a:spLocks noChangeArrowheads="1"/>
            </p:cNvSpPr>
            <p:nvPr/>
          </p:nvSpPr>
          <p:spPr bwMode="auto">
            <a:xfrm>
              <a:off x="32" y="4200"/>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A Amali" pitchFamily="2" charset="0"/>
                </a:rPr>
                <a:t>3-6</a:t>
              </a:r>
            </a:p>
            <a:p>
              <a:pPr algn="ctr"/>
              <a:r>
                <a:rPr lang="en-US" altLang="en-US" sz="2000" b="1" dirty="0" smtClean="0">
                  <a:solidFill>
                    <a:srgbClr val="000000"/>
                  </a:solidFill>
                  <a:latin typeface="AA Amali" pitchFamily="2" charset="0"/>
                </a:rPr>
                <a:t>^</a:t>
              </a:r>
              <a:r>
                <a:rPr lang="en-US" altLang="en-US" sz="2000" b="1" dirty="0" err="1" smtClean="0">
                  <a:solidFill>
                    <a:srgbClr val="000000"/>
                  </a:solidFill>
                  <a:latin typeface="AA Amali" pitchFamily="2" charset="0"/>
                </a:rPr>
                <a:t>isjdka</a:t>
              </a:r>
              <a:r>
                <a:rPr lang="en-US" altLang="en-US" sz="2000" b="1" dirty="0" smtClean="0">
                  <a:solidFill>
                    <a:srgbClr val="000000"/>
                  </a:solidFill>
                  <a:latin typeface="AA Amali" pitchFamily="2" charset="0"/>
                </a:rPr>
                <a:t>&amp;</a:t>
              </a:r>
              <a:endParaRPr lang="en-US" altLang="en-US" sz="2000" b="1" dirty="0">
                <a:solidFill>
                  <a:srgbClr val="000000"/>
                </a:solidFill>
                <a:latin typeface="AA Amali" pitchFamily="2" charset="0"/>
              </a:endParaRPr>
            </a:p>
          </p:txBody>
        </p:sp>
        <p:sp>
          <p:nvSpPr>
            <p:cNvPr id="207903" name="Rectangle 32"/>
            <p:cNvSpPr>
              <a:spLocks noChangeArrowheads="1"/>
            </p:cNvSpPr>
            <p:nvPr/>
          </p:nvSpPr>
          <p:spPr bwMode="auto">
            <a:xfrm>
              <a:off x="567" y="4012"/>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b="1" dirty="0" err="1" smtClean="0">
                  <a:solidFill>
                    <a:srgbClr val="000000"/>
                  </a:solidFill>
                  <a:latin typeface="AA Amali" pitchFamily="2" charset="0"/>
                </a:rPr>
                <a:t>oskhs</a:t>
              </a:r>
              <a:endParaRPr lang="en-US" altLang="en-US" sz="1800" b="1" dirty="0" smtClean="0">
                <a:solidFill>
                  <a:srgbClr val="000000"/>
                </a:solidFill>
                <a:latin typeface="AA Amali" pitchFamily="2" charset="0"/>
              </a:endParaRPr>
            </a:p>
          </p:txBody>
        </p:sp>
        <p:sp>
          <p:nvSpPr>
            <p:cNvPr id="207904" name="Rectangle 33"/>
            <p:cNvSpPr>
              <a:spLocks noChangeArrowheads="1"/>
            </p:cNvSpPr>
            <p:nvPr/>
          </p:nvSpPr>
          <p:spPr bwMode="auto">
            <a:xfrm>
              <a:off x="1044" y="4200"/>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sz="1800" b="1" dirty="0">
                <a:solidFill>
                  <a:srgbClr val="000000"/>
                </a:solidFill>
                <a:latin typeface="Arial Narrow" pitchFamily="34" charset="0"/>
              </a:endParaRPr>
            </a:p>
          </p:txBody>
        </p:sp>
        <p:sp>
          <p:nvSpPr>
            <p:cNvPr id="207905" name="Rectangle 34"/>
            <p:cNvSpPr>
              <a:spLocks noChangeArrowheads="1"/>
            </p:cNvSpPr>
            <p:nvPr/>
          </p:nvSpPr>
          <p:spPr bwMode="auto">
            <a:xfrm>
              <a:off x="1628" y="3995"/>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w</a:t>
              </a:r>
              <a:r>
                <a:rPr lang="en-US" altLang="en-US" sz="1800" b="1" dirty="0" err="1" smtClean="0">
                  <a:solidFill>
                    <a:srgbClr val="000000"/>
                  </a:solidFill>
                  <a:latin typeface="AA Amali" pitchFamily="2" charset="0"/>
                </a:rPr>
                <a:t>iajekak</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fk,d</a:t>
              </a:r>
              <a:r>
                <a:rPr lang="en-US" altLang="en-US" sz="1800" b="1" dirty="0" smtClean="0">
                  <a:solidFill>
                    <a:srgbClr val="000000"/>
                  </a:solidFill>
                  <a:latin typeface="AA Amali" pitchFamily="2" charset="0"/>
                </a:rPr>
                <a:t> .;a </a:t>
              </a:r>
              <a:r>
                <a:rPr lang="en-US" altLang="en-US" sz="1800" b="1" dirty="0" err="1" smtClean="0">
                  <a:solidFill>
                    <a:srgbClr val="000000"/>
                  </a:solidFill>
                  <a:latin typeface="AA Amali" pitchFamily="2" charset="0"/>
                </a:rPr>
                <a:t>miq</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Wkajykafia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Tng</a:t>
              </a:r>
              <a:r>
                <a:rPr lang="en-US" altLang="en-US" sz="1800" b="1" dirty="0" smtClean="0">
                  <a:solidFill>
                    <a:srgbClr val="000000"/>
                  </a:solidFill>
                  <a:latin typeface="AA Amali" pitchFamily="2" charset="0"/>
                </a:rPr>
                <a:t> l, wdYs¾jdo </a:t>
              </a:r>
              <a:r>
                <a:rPr lang="en-US" altLang="en-US" sz="1800" b="1" dirty="0" err="1" smtClean="0">
                  <a:solidFill>
                    <a:srgbClr val="000000"/>
                  </a:solidFill>
                  <a:latin typeface="AA Amali" pitchFamily="2" charset="0"/>
                </a:rPr>
                <a:t>wkqj</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wiajekak</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ux</a:t>
              </a: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Hh</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mj;ajkak</a:t>
              </a:r>
              <a:r>
                <a:rPr lang="en-US" altLang="en-US" sz="1800" b="1" dirty="0" smtClean="0">
                  <a:solidFill>
                    <a:srgbClr val="000000"/>
                  </a:solidFill>
                  <a:latin typeface="AA Amali" pitchFamily="2" charset="0"/>
                </a:rPr>
                <a:t> (</a:t>
              </a:r>
              <a:r>
                <a:rPr lang="en-US" altLang="en-US" sz="1800" b="1" dirty="0" smtClean="0">
                  <a:solidFill>
                    <a:srgbClr val="000000"/>
                  </a:solidFill>
                  <a:latin typeface="AA Amali"/>
                </a:rPr>
                <a:t>^</a:t>
              </a:r>
              <a:r>
                <a:rPr lang="en-US" altLang="en-US" sz="1800" b="1" dirty="0" err="1" smtClean="0">
                  <a:solidFill>
                    <a:srgbClr val="000000"/>
                  </a:solidFill>
                  <a:latin typeface="AA Amali" pitchFamily="2" charset="0"/>
                </a:rPr>
                <a:t>oaõ;sh</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l;dj</a:t>
              </a:r>
              <a:r>
                <a:rPr lang="en-US" altLang="en-US" sz="1800" b="1" dirty="0" smtClean="0">
                  <a:solidFill>
                    <a:srgbClr val="000000"/>
                  </a:solidFill>
                  <a:latin typeface="AA Amali" pitchFamily="2" charset="0"/>
                </a:rPr>
                <a:t> </a:t>
              </a:r>
              <a:r>
                <a:rPr lang="en-US" altLang="en-US" sz="1800" b="1" dirty="0">
                  <a:solidFill>
                    <a:srgbClr val="000000"/>
                  </a:solidFill>
                  <a:latin typeface="Arial Narrow" pitchFamily="34" charset="0"/>
                </a:rPr>
                <a:t>16:9-12</a:t>
              </a:r>
              <a:r>
                <a:rPr lang="en-US" altLang="en-US"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p:txBody>
        </p:sp>
        <p:sp>
          <p:nvSpPr>
            <p:cNvPr id="207906" name="Rectangle 35"/>
            <p:cNvSpPr>
              <a:spLocks noChangeArrowheads="1"/>
            </p:cNvSpPr>
            <p:nvPr/>
          </p:nvSpPr>
          <p:spPr bwMode="auto">
            <a:xfrm>
              <a:off x="2704" y="4200"/>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lzsia</a:t>
              </a: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ia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jykafiaf.a</a:t>
              </a:r>
              <a:r>
                <a:rPr lang="en-US" altLang="en-US" sz="1800" b="1" dirty="0" smtClean="0">
                  <a:solidFill>
                    <a:srgbClr val="000000"/>
                  </a:solidFill>
                  <a:latin typeface="AA Amali" pitchFamily="2" charset="0"/>
                </a:rPr>
                <a:t> </a:t>
              </a:r>
            </a:p>
            <a:p>
              <a:pPr algn="ctr" eaLnBrk="1" hangingPunct="1"/>
              <a:r>
                <a:rPr lang="en-US" altLang="en-US" sz="1800" b="1" dirty="0" err="1" smtClean="0">
                  <a:solidFill>
                    <a:srgbClr val="000000"/>
                  </a:solidFill>
                  <a:latin typeface="AA Amali" pitchFamily="2" charset="0"/>
                </a:rPr>
                <a:t>W;a:dkh</a:t>
              </a:r>
              <a:r>
                <a:rPr lang="en-US" altLang="en-US" sz="1800" b="1" dirty="0" smtClean="0">
                  <a:solidFill>
                    <a:srgbClr val="000000"/>
                  </a:solidFill>
                  <a:latin typeface="AA Amali" pitchFamily="2" charset="0"/>
                </a:rPr>
                <a:t> iïsmq¾aK </a:t>
              </a:r>
              <a:r>
                <a:rPr lang="en-US" altLang="en-US" sz="1800" b="1" dirty="0" err="1" smtClean="0">
                  <a:solidFill>
                    <a:srgbClr val="000000"/>
                  </a:solidFill>
                  <a:latin typeface="AA Amali" pitchFamily="2" charset="0"/>
                </a:rPr>
                <a:t>lrkq</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jia</a:t>
              </a:r>
              <a:r>
                <a:rPr lang="en-US" altLang="en-US" sz="1800" b="1" dirty="0" smtClean="0">
                  <a:solidFill>
                    <a:srgbClr val="000000"/>
                  </a:solidFill>
                  <a:latin typeface="AA Amali" pitchFamily="2" charset="0"/>
                </a:rPr>
                <a:t> Y=</a:t>
              </a:r>
              <a:r>
                <a:rPr lang="en-US" altLang="en-US" sz="1800" b="1" dirty="0" err="1" smtClean="0">
                  <a:solidFill>
                    <a:srgbClr val="000000"/>
                  </a:solidFill>
                  <a:latin typeface="AA Amali" pitchFamily="2" charset="0"/>
                </a:rPr>
                <a:t>oaOd;auhkaf.a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meïsksu</a:t>
              </a:r>
              <a:r>
                <a:rPr lang="en-US" altLang="en-US" sz="1800" b="1" dirty="0" smtClean="0">
                  <a:solidFill>
                    <a:srgbClr val="000000"/>
                  </a:solidFill>
                  <a:latin typeface="AA Amali" pitchFamily="2" charset="0"/>
                </a:rPr>
                <a:t> </a:t>
              </a:r>
              <a:r>
                <a:rPr lang="en-US" altLang="en-US" sz="1800" b="1" dirty="0" smtClean="0">
                  <a:solidFill>
                    <a:srgbClr val="000000"/>
                  </a:solidFill>
                  <a:latin typeface="Arial Narrow" pitchFamily="34" charset="0"/>
                </a:rPr>
                <a:t>(</a:t>
              </a:r>
              <a:r>
                <a:rPr lang="en-US" altLang="en-US" sz="1800" b="1" dirty="0" err="1" smtClean="0">
                  <a:solidFill>
                    <a:srgbClr val="000000"/>
                  </a:solidFill>
                  <a:latin typeface="AA Amali" pitchFamily="2" charset="0"/>
                </a:rPr>
                <a:t>lzshd</a:t>
              </a:r>
              <a:r>
                <a:rPr lang="en-US" altLang="en-US" sz="1800" b="1" dirty="0" smtClean="0">
                  <a:solidFill>
                    <a:srgbClr val="000000"/>
                  </a:solidFill>
                  <a:latin typeface="Arial Narrow" pitchFamily="34" charset="0"/>
                </a:rPr>
                <a:t> </a:t>
              </a:r>
              <a:r>
                <a:rPr lang="en-US" altLang="en-US" sz="1800" b="1" dirty="0">
                  <a:solidFill>
                    <a:srgbClr val="000000"/>
                  </a:solidFill>
                  <a:latin typeface="Arial Narrow" pitchFamily="34" charset="0"/>
                </a:rPr>
                <a:t>2)</a:t>
              </a:r>
            </a:p>
          </p:txBody>
        </p:sp>
      </p:grpSp>
      <p:sp>
        <p:nvSpPr>
          <p:cNvPr id="3" name="Rectangle 2"/>
          <p:cNvSpPr/>
          <p:nvPr/>
        </p:nvSpPr>
        <p:spPr>
          <a:xfrm>
            <a:off x="3962401" y="937633"/>
            <a:ext cx="2895599" cy="517065"/>
          </a:xfrm>
          <a:prstGeom prst="rect">
            <a:avLst/>
          </a:prstGeom>
        </p:spPr>
        <p:txBody>
          <a:bodyPr wrap="square">
            <a:spAutoFit/>
          </a:bodyPr>
          <a:lstStyle/>
          <a:p>
            <a:pPr>
              <a:lnSpc>
                <a:spcPct val="115000"/>
              </a:lnSpc>
              <a:spcAft>
                <a:spcPts val="1000"/>
              </a:spcAft>
            </a:pPr>
            <a:r>
              <a:rPr lang="en-SG" sz="2400" b="1" dirty="0" err="1">
                <a:solidFill>
                  <a:srgbClr val="060400"/>
                </a:solidFill>
                <a:latin typeface="AA Amali" pitchFamily="2" charset="0"/>
                <a:ea typeface="Calibri"/>
                <a:cs typeface="Times New Roman"/>
              </a:rPr>
              <a:t>jeo</a:t>
            </a:r>
            <a:r>
              <a:rPr lang="en-SG" sz="2400" b="1" dirty="0">
                <a:solidFill>
                  <a:srgbClr val="060400"/>
                </a:solidFill>
                <a:latin typeface="AA Amali" pitchFamily="2" charset="0"/>
                <a:ea typeface="Calibri"/>
                <a:cs typeface="Times New Roman"/>
              </a:rPr>
              <a:t>.;</a:t>
            </a:r>
            <a:r>
              <a:rPr lang="en-SG" sz="2400" b="1" dirty="0" err="1">
                <a:solidFill>
                  <a:srgbClr val="060400"/>
                </a:solidFill>
                <a:latin typeface="AA Amali" pitchFamily="2" charset="0"/>
                <a:ea typeface="Calibri"/>
                <a:cs typeface="Times New Roman"/>
              </a:rPr>
              <a:t>alu</a:t>
            </a:r>
            <a:r>
              <a:rPr lang="en-SG" sz="2400" b="1" dirty="0">
                <a:solidFill>
                  <a:srgbClr val="060400"/>
                </a:solidFill>
                <a:latin typeface="AA Amali" pitchFamily="2" charset="0"/>
                <a:ea typeface="Calibri"/>
                <a:cs typeface="Times New Roman"/>
              </a:rPr>
              <a:t> </a:t>
            </a:r>
            <a:r>
              <a:rPr lang="en-SG" sz="2400" b="1" dirty="0" smtClean="0">
                <a:solidFill>
                  <a:srgbClr val="060400"/>
                </a:solidFill>
                <a:latin typeface="AA Amali" pitchFamily="2" charset="0"/>
                <a:ea typeface="Calibri"/>
                <a:cs typeface="Times New Roman"/>
              </a:rPr>
              <a:t>^</a:t>
            </a:r>
            <a:r>
              <a:rPr lang="en-SG" sz="2400" b="1" dirty="0" err="1" smtClean="0">
                <a:solidFill>
                  <a:srgbClr val="060400"/>
                </a:solidFill>
                <a:latin typeface="AA Amali" pitchFamily="2" charset="0"/>
                <a:ea typeface="Calibri"/>
                <a:cs typeface="Times New Roman"/>
              </a:rPr>
              <a:t>w;S;fha</a:t>
            </a:r>
            <a:r>
              <a:rPr lang="en-SG" sz="2400" b="1" dirty="0">
                <a:solidFill>
                  <a:srgbClr val="060400"/>
                </a:solidFill>
                <a:latin typeface="AA Amali" pitchFamily="2" charset="0"/>
                <a:ea typeface="Calibri"/>
                <a:cs typeface="Times New Roman"/>
              </a:rPr>
              <a:t>&amp;</a:t>
            </a:r>
            <a:endParaRPr lang="en-SG" sz="2400" b="1" dirty="0">
              <a:solidFill>
                <a:srgbClr val="060400"/>
              </a:solidFill>
              <a:effectLst/>
              <a:latin typeface="AA Amali" pitchFamily="2" charset="0"/>
              <a:ea typeface="Calibri"/>
              <a:cs typeface="Times New Roman"/>
            </a:endParaRPr>
          </a:p>
        </p:txBody>
      </p:sp>
      <p:sp>
        <p:nvSpPr>
          <p:cNvPr id="4" name="Rectangle 3"/>
          <p:cNvSpPr/>
          <p:nvPr/>
        </p:nvSpPr>
        <p:spPr>
          <a:xfrm>
            <a:off x="6629400" y="980177"/>
            <a:ext cx="2911152" cy="941796"/>
          </a:xfrm>
          <a:prstGeom prst="rect">
            <a:avLst/>
          </a:prstGeom>
        </p:spPr>
        <p:txBody>
          <a:bodyPr wrap="square">
            <a:spAutoFit/>
          </a:bodyPr>
          <a:lstStyle/>
          <a:p>
            <a:pPr>
              <a:lnSpc>
                <a:spcPct val="115000"/>
              </a:lnSpc>
              <a:spcAft>
                <a:spcPts val="1000"/>
              </a:spcAft>
            </a:pPr>
            <a:r>
              <a:rPr lang="en-SG" sz="2400" b="1" dirty="0" smtClean="0">
                <a:solidFill>
                  <a:srgbClr val="060400"/>
                </a:solidFill>
                <a:latin typeface="AMILA" pitchFamily="2" charset="0"/>
                <a:ea typeface="Calibri"/>
                <a:cs typeface="Times New Roman"/>
              </a:rPr>
              <a:t>    </a:t>
            </a:r>
            <a:r>
              <a:rPr lang="en-SG" sz="2400" b="1" dirty="0" smtClean="0">
                <a:solidFill>
                  <a:srgbClr val="060400"/>
                </a:solidFill>
                <a:latin typeface="AA Amali" pitchFamily="2" charset="0"/>
                <a:ea typeface="Calibri"/>
                <a:cs typeface="Times New Roman"/>
              </a:rPr>
              <a:t>o¾Ykjdoh  </a:t>
            </a:r>
            <a:r>
              <a:rPr lang="en-SG" sz="2400" b="1" dirty="0" smtClean="0">
                <a:solidFill>
                  <a:srgbClr val="060400"/>
                </a:solidFill>
                <a:latin typeface="AMILA" pitchFamily="2" charset="0"/>
                <a:ea typeface="Calibri"/>
                <a:cs typeface="Times New Roman"/>
              </a:rPr>
              <a:t>   </a:t>
            </a:r>
            <a:r>
              <a:rPr lang="en-SG" sz="2400" b="1" dirty="0" smtClean="0">
                <a:solidFill>
                  <a:srgbClr val="060400"/>
                </a:solidFill>
                <a:latin typeface="AA Amali"/>
                <a:ea typeface="Calibri"/>
                <a:cs typeface="Times New Roman"/>
              </a:rPr>
              <a:t>^</a:t>
            </a:r>
            <a:r>
              <a:rPr lang="en-SG" sz="2400" b="1" dirty="0" err="1" smtClean="0">
                <a:solidFill>
                  <a:srgbClr val="060400"/>
                </a:solidFill>
                <a:latin typeface="AA Amali" pitchFamily="2" charset="0"/>
                <a:ea typeface="Calibri"/>
                <a:cs typeface="Times New Roman"/>
              </a:rPr>
              <a:t>wkd</a:t>
            </a:r>
            <a:r>
              <a:rPr lang="en-SG" sz="2400" b="1" dirty="0" smtClean="0">
                <a:solidFill>
                  <a:srgbClr val="060400"/>
                </a:solidFill>
                <a:latin typeface="AA Amali" pitchFamily="2" charset="0"/>
                <a:ea typeface="Calibri"/>
                <a:cs typeface="Times New Roman"/>
              </a:rPr>
              <a:t>.;</a:t>
            </a:r>
            <a:r>
              <a:rPr lang="en-SG" sz="2400" b="1" dirty="0" err="1" smtClean="0">
                <a:solidFill>
                  <a:srgbClr val="060400"/>
                </a:solidFill>
                <a:latin typeface="AA Amali" pitchFamily="2" charset="0"/>
                <a:ea typeface="Calibri"/>
                <a:cs typeface="Times New Roman"/>
              </a:rPr>
              <a:t>fha</a:t>
            </a:r>
            <a:r>
              <a:rPr lang="en-SG" sz="2400" b="1" dirty="0">
                <a:solidFill>
                  <a:srgbClr val="060400"/>
                </a:solidFill>
                <a:latin typeface="AA Amali" pitchFamily="2" charset="0"/>
                <a:ea typeface="Calibri"/>
                <a:cs typeface="Times New Roman"/>
              </a:rPr>
              <a:t>&amp;</a:t>
            </a:r>
            <a:endParaRPr lang="en-SG" sz="2400" b="1" dirty="0">
              <a:solidFill>
                <a:srgbClr val="060400"/>
              </a:solidFill>
              <a:effectLst/>
              <a:latin typeface="AA Amali" pitchFamily="2" charset="0"/>
              <a:ea typeface="Calibri"/>
              <a:cs typeface="Times New Roman"/>
            </a:endParaRPr>
          </a:p>
        </p:txBody>
      </p:sp>
      <p:sp>
        <p:nvSpPr>
          <p:cNvPr id="5" name="Rectangle 4"/>
          <p:cNvSpPr/>
          <p:nvPr/>
        </p:nvSpPr>
        <p:spPr>
          <a:xfrm>
            <a:off x="1249190" y="6305828"/>
            <a:ext cx="1673856" cy="410882"/>
          </a:xfrm>
          <a:prstGeom prst="rect">
            <a:avLst/>
          </a:prstGeom>
        </p:spPr>
        <p:txBody>
          <a:bodyPr wrap="none">
            <a:spAutoFit/>
          </a:bodyPr>
          <a:lstStyle/>
          <a:p>
            <a:pPr>
              <a:lnSpc>
                <a:spcPct val="115000"/>
              </a:lnSpc>
              <a:spcAft>
                <a:spcPts val="1000"/>
              </a:spcAft>
            </a:pPr>
            <a:r>
              <a:rPr lang="en-SG" b="1" dirty="0" smtClean="0">
                <a:solidFill>
                  <a:schemeClr val="bg2"/>
                </a:solidFill>
                <a:latin typeface="AA Amali"/>
                <a:ea typeface="Calibri"/>
                <a:cs typeface="Times New Roman"/>
              </a:rPr>
              <a:t>^</a:t>
            </a:r>
            <a:r>
              <a:rPr lang="en-SG" b="1" dirty="0" err="1" smtClean="0">
                <a:solidFill>
                  <a:schemeClr val="bg2"/>
                </a:solidFill>
                <a:latin typeface="AA Amali" pitchFamily="2" charset="0"/>
                <a:ea typeface="Calibri"/>
                <a:cs typeface="Times New Roman"/>
              </a:rPr>
              <a:t>lshùu</a:t>
            </a:r>
            <a:r>
              <a:rPr lang="en-SG" b="1" dirty="0" smtClean="0">
                <a:solidFill>
                  <a:schemeClr val="bg2"/>
                </a:solidFill>
                <a:latin typeface="AA Amali" pitchFamily="2" charset="0"/>
                <a:ea typeface="Calibri"/>
                <a:cs typeface="Times New Roman"/>
              </a:rPr>
              <a:t> </a:t>
            </a:r>
            <a:r>
              <a:rPr lang="en-US" altLang="en-US" b="1" dirty="0" err="1" smtClean="0">
                <a:solidFill>
                  <a:srgbClr val="000000"/>
                </a:solidFill>
                <a:latin typeface="AA Amali" pitchFamily="2" charset="0"/>
              </a:rPr>
              <a:t>rE;a</a:t>
            </a:r>
            <a:r>
              <a:rPr lang="en-US" altLang="en-US" b="1" dirty="0" smtClean="0">
                <a:solidFill>
                  <a:srgbClr val="000000"/>
                </a:solidFill>
                <a:latin typeface="AA Amali" pitchFamily="2" charset="0"/>
              </a:rPr>
              <a:t> </a:t>
            </a:r>
            <a:r>
              <a:rPr lang="en-US" altLang="en-US" b="1" dirty="0" err="1" smtClean="0">
                <a:solidFill>
                  <a:srgbClr val="000000"/>
                </a:solidFill>
                <a:latin typeface="AA Amali" pitchFamily="2" charset="0"/>
              </a:rPr>
              <a:t>fmd</a:t>
            </a:r>
            <a:r>
              <a:rPr lang="en-US" altLang="en-US" b="1" dirty="0">
                <a:solidFill>
                  <a:srgbClr val="000000"/>
                </a:solidFill>
                <a:latin typeface="AA Amali" pitchFamily="2" charset="0"/>
              </a:rPr>
              <a:t>;</a:t>
            </a:r>
            <a:r>
              <a:rPr lang="en-SG" b="1" dirty="0" smtClean="0">
                <a:solidFill>
                  <a:schemeClr val="bg2"/>
                </a:solidFill>
                <a:latin typeface="AA Amali" pitchFamily="2" charset="0"/>
                <a:ea typeface="Calibri"/>
                <a:cs typeface="Times New Roman"/>
              </a:rPr>
              <a:t>&amp;</a:t>
            </a:r>
            <a:endParaRPr lang="en-SG" b="1" dirty="0">
              <a:solidFill>
                <a:schemeClr val="bg2"/>
              </a:solidFill>
              <a:effectLst/>
              <a:latin typeface="AA Amali" pitchFamily="2" charset="0"/>
              <a:ea typeface="Calibri"/>
              <a:cs typeface="Times New Roman"/>
            </a:endParaRPr>
          </a:p>
        </p:txBody>
      </p:sp>
      <p:sp>
        <p:nvSpPr>
          <p:cNvPr id="6" name="Rectangle 5"/>
          <p:cNvSpPr/>
          <p:nvPr/>
        </p:nvSpPr>
        <p:spPr>
          <a:xfrm>
            <a:off x="2590800" y="3124200"/>
            <a:ext cx="1351662" cy="923330"/>
          </a:xfrm>
          <a:prstGeom prst="rect">
            <a:avLst/>
          </a:prstGeom>
        </p:spPr>
        <p:txBody>
          <a:bodyPr wrap="square">
            <a:spAutoFit/>
          </a:bodyPr>
          <a:lstStyle/>
          <a:p>
            <a:pPr lvl="0" algn="ctr" eaLnBrk="1" hangingPunct="1"/>
            <a:r>
              <a:rPr lang="en-SG" dirty="0" err="1" smtClean="0">
                <a:solidFill>
                  <a:srgbClr val="060400"/>
                </a:solidFill>
                <a:latin typeface="AA Amali" pitchFamily="2" charset="0"/>
                <a:ea typeface="Calibri"/>
                <a:cs typeface="Times New Roman"/>
              </a:rPr>
              <a:t>hqfoõ</a:t>
            </a:r>
            <a:r>
              <a:rPr lang="en-SG" dirty="0">
                <a:solidFill>
                  <a:srgbClr val="060400"/>
                </a:solidFill>
                <a:latin typeface="AA Amali" pitchFamily="2" charset="0"/>
                <a:ea typeface="Calibri"/>
                <a:cs typeface="Times New Roman"/>
              </a:rPr>
              <a:t> </a:t>
            </a:r>
            <a:r>
              <a:rPr lang="en-SG" dirty="0" err="1" smtClean="0">
                <a:solidFill>
                  <a:srgbClr val="060400"/>
                </a:solidFill>
                <a:latin typeface="AA Amali" pitchFamily="2" charset="0"/>
                <a:ea typeface="Calibri"/>
                <a:cs typeface="Times New Roman"/>
              </a:rPr>
              <a:t>mdial</a:t>
            </a:r>
            <a:r>
              <a:rPr lang="en-SG" dirty="0" smtClean="0">
                <a:solidFill>
                  <a:srgbClr val="060400"/>
                </a:solidFill>
                <a:latin typeface="AA Amali" pitchFamily="2" charset="0"/>
                <a:ea typeface="Calibri"/>
                <a:cs typeface="Times New Roman"/>
              </a:rPr>
              <a:t>=j ^</a:t>
            </a:r>
            <a:r>
              <a:rPr lang="en-SG" dirty="0" err="1">
                <a:solidFill>
                  <a:srgbClr val="060400"/>
                </a:solidFill>
                <a:latin typeface="AA Amali" pitchFamily="2" charset="0"/>
                <a:ea typeface="Calibri"/>
                <a:cs typeface="Times New Roman"/>
              </a:rPr>
              <a:t>fmidÉ</a:t>
            </a:r>
            <a:r>
              <a:rPr lang="en-SG" dirty="0" smtClean="0">
                <a:solidFill>
                  <a:srgbClr val="060400"/>
                </a:solidFill>
                <a:latin typeface="AA Amali" pitchFamily="2" charset="0"/>
                <a:ea typeface="Calibri"/>
                <a:cs typeface="Times New Roman"/>
              </a:rPr>
              <a:t>&amp;</a:t>
            </a:r>
            <a:endParaRPr lang="en-US" altLang="en-US" dirty="0">
              <a:solidFill>
                <a:srgbClr val="060400"/>
              </a:solidFill>
              <a:latin typeface="AA Amali" pitchFamily="2" charset="0"/>
            </a:endParaRPr>
          </a:p>
          <a:p>
            <a:pPr lvl="0" algn="ctr" eaLnBrk="1" hangingPunct="1"/>
            <a:endParaRPr lang="en-SG" b="1" dirty="0">
              <a:solidFill>
                <a:schemeClr val="bg2"/>
              </a:solidFill>
            </a:endParaRPr>
          </a:p>
        </p:txBody>
      </p:sp>
      <p:sp>
        <p:nvSpPr>
          <p:cNvPr id="2" name="Rectangle 1"/>
          <p:cNvSpPr/>
          <p:nvPr/>
        </p:nvSpPr>
        <p:spPr>
          <a:xfrm>
            <a:off x="2532397" y="4026909"/>
            <a:ext cx="1385316" cy="646331"/>
          </a:xfrm>
          <a:prstGeom prst="rect">
            <a:avLst/>
          </a:prstGeom>
        </p:spPr>
        <p:txBody>
          <a:bodyPr wrap="none">
            <a:spAutoFit/>
          </a:bodyPr>
          <a:lstStyle/>
          <a:p>
            <a:r>
              <a:rPr lang="en-SG" b="1" dirty="0" smtClean="0">
                <a:solidFill>
                  <a:schemeClr val="bg2"/>
                </a:solidFill>
                <a:latin typeface="AA Amali"/>
                <a:ea typeface="Calibri"/>
                <a:cs typeface="Times New Roman"/>
              </a:rPr>
              <a:t> </a:t>
            </a:r>
            <a:r>
              <a:rPr lang="en-SG" dirty="0" err="1" smtClean="0">
                <a:solidFill>
                  <a:schemeClr val="bg2"/>
                </a:solidFill>
                <a:latin typeface="AA Amali" pitchFamily="2" charset="0"/>
                <a:ea typeface="Calibri"/>
                <a:cs typeface="Times New Roman"/>
              </a:rPr>
              <a:t>uqyqka</a:t>
            </a:r>
            <a:r>
              <a:rPr lang="en-SG" dirty="0" smtClean="0">
                <a:solidFill>
                  <a:schemeClr val="bg2"/>
                </a:solidFill>
                <a:latin typeface="AA Amali" pitchFamily="2" charset="0"/>
                <a:ea typeface="Calibri"/>
                <a:cs typeface="Times New Roman"/>
              </a:rPr>
              <a:t> </a:t>
            </a:r>
            <a:r>
              <a:rPr lang="en-SG" dirty="0" err="1">
                <a:solidFill>
                  <a:schemeClr val="bg2"/>
                </a:solidFill>
                <a:latin typeface="AA Amali" pitchFamily="2" charset="0"/>
                <a:ea typeface="Calibri"/>
                <a:cs typeface="Times New Roman"/>
              </a:rPr>
              <a:t>fkdfhÿ</a:t>
            </a:r>
            <a:r>
              <a:rPr lang="en-SG" dirty="0">
                <a:solidFill>
                  <a:schemeClr val="bg2"/>
                </a:solidFill>
                <a:latin typeface="AA Amali" pitchFamily="2" charset="0"/>
                <a:ea typeface="Calibri"/>
                <a:cs typeface="Times New Roman"/>
              </a:rPr>
              <a:t> </a:t>
            </a:r>
            <a:endParaRPr lang="en-SG" dirty="0" smtClean="0">
              <a:solidFill>
                <a:schemeClr val="bg2"/>
              </a:solidFill>
              <a:latin typeface="AA Amali" pitchFamily="2" charset="0"/>
              <a:ea typeface="Calibri"/>
              <a:cs typeface="Times New Roman"/>
            </a:endParaRPr>
          </a:p>
          <a:p>
            <a:r>
              <a:rPr lang="en-SG" dirty="0" smtClean="0">
                <a:solidFill>
                  <a:schemeClr val="bg2"/>
                </a:solidFill>
                <a:latin typeface="AA Amali" pitchFamily="2" charset="0"/>
                <a:ea typeface="Calibri"/>
                <a:cs typeface="Times New Roman"/>
              </a:rPr>
              <a:t> </a:t>
            </a:r>
            <a:r>
              <a:rPr lang="en-SG" dirty="0" err="1" smtClean="0">
                <a:solidFill>
                  <a:schemeClr val="bg2"/>
                </a:solidFill>
                <a:latin typeface="AA Amali" pitchFamily="2" charset="0"/>
                <a:ea typeface="Calibri"/>
                <a:cs typeface="Times New Roman"/>
              </a:rPr>
              <a:t>frdá</a:t>
            </a:r>
            <a:endParaRPr lang="en-SG" dirty="0">
              <a:solidFill>
                <a:schemeClr val="bg2"/>
              </a:solidFill>
              <a:latin typeface="AA Amali" pitchFamily="2" charset="0"/>
            </a:endParaRPr>
          </a:p>
        </p:txBody>
      </p:sp>
      <p:sp>
        <p:nvSpPr>
          <p:cNvPr id="7" name="Rectangle 6"/>
          <p:cNvSpPr/>
          <p:nvPr/>
        </p:nvSpPr>
        <p:spPr>
          <a:xfrm>
            <a:off x="2133600" y="4814460"/>
            <a:ext cx="1784113" cy="646331"/>
          </a:xfrm>
          <a:prstGeom prst="rect">
            <a:avLst/>
          </a:prstGeom>
        </p:spPr>
        <p:txBody>
          <a:bodyPr wrap="square">
            <a:spAutoFit/>
          </a:bodyPr>
          <a:lstStyle/>
          <a:p>
            <a:r>
              <a:rPr lang="en-SG" b="1" dirty="0" err="1" smtClean="0">
                <a:solidFill>
                  <a:schemeClr val="bg2"/>
                </a:solidFill>
                <a:latin typeface="AA Amali" pitchFamily="2" charset="0"/>
                <a:ea typeface="Calibri"/>
                <a:cs typeface="Times New Roman"/>
              </a:rPr>
              <a:t>w</a:t>
            </a:r>
            <a:r>
              <a:rPr lang="en-SG" b="1" dirty="0" err="1">
                <a:solidFill>
                  <a:schemeClr val="bg2"/>
                </a:solidFill>
                <a:latin typeface="AA Amali" pitchFamily="2" charset="0"/>
                <a:ea typeface="Calibri"/>
                <a:cs typeface="Times New Roman"/>
              </a:rPr>
              <a:t>.%M</a:t>
            </a:r>
            <a:r>
              <a:rPr lang="en-SG" b="1" dirty="0">
                <a:solidFill>
                  <a:schemeClr val="bg2"/>
                </a:solidFill>
                <a:latin typeface="AA Amali" pitchFamily="2" charset="0"/>
                <a:ea typeface="Calibri"/>
                <a:cs typeface="Times New Roman"/>
              </a:rPr>
              <a:t>, ^nd¾,s </a:t>
            </a:r>
            <a:r>
              <a:rPr lang="en-SG" b="1" dirty="0" err="1" smtClean="0">
                <a:solidFill>
                  <a:schemeClr val="bg2"/>
                </a:solidFill>
                <a:latin typeface="AA Amali" pitchFamily="2" charset="0"/>
                <a:ea typeface="Calibri"/>
                <a:cs typeface="Times New Roman"/>
              </a:rPr>
              <a:t>ñáfha</a:t>
            </a:r>
            <a:r>
              <a:rPr lang="en-SG" b="1" dirty="0" smtClean="0">
                <a:solidFill>
                  <a:schemeClr val="bg2"/>
                </a:solidFill>
                <a:latin typeface="AA Amali" pitchFamily="2" charset="0"/>
                <a:ea typeface="Calibri"/>
                <a:cs typeface="Times New Roman"/>
              </a:rPr>
              <a:t> </a:t>
            </a:r>
          </a:p>
          <a:p>
            <a:r>
              <a:rPr lang="en-SG" b="1" dirty="0" err="1" smtClean="0">
                <a:solidFill>
                  <a:schemeClr val="bg2"/>
                </a:solidFill>
                <a:latin typeface="AA Amali" pitchFamily="2" charset="0"/>
                <a:ea typeface="Calibri"/>
                <a:cs typeface="Times New Roman"/>
              </a:rPr>
              <a:t>ux</a:t>
            </a:r>
            <a:r>
              <a:rPr lang="en-SG" b="1" dirty="0">
                <a:solidFill>
                  <a:schemeClr val="bg2"/>
                </a:solidFill>
                <a:latin typeface="AA Amali" pitchFamily="2" charset="0"/>
                <a:ea typeface="Calibri"/>
                <a:cs typeface="Times New Roman"/>
              </a:rPr>
              <a:t>.,</a:t>
            </a:r>
            <a:r>
              <a:rPr lang="en-SG" b="1" dirty="0" err="1">
                <a:solidFill>
                  <a:schemeClr val="bg2"/>
                </a:solidFill>
                <a:latin typeface="AA Amali" pitchFamily="2" charset="0"/>
                <a:ea typeface="Calibri"/>
                <a:cs typeface="Times New Roman"/>
              </a:rPr>
              <a:t>Hh</a:t>
            </a:r>
            <a:r>
              <a:rPr lang="en-SG" b="1" dirty="0">
                <a:solidFill>
                  <a:schemeClr val="bg2"/>
                </a:solidFill>
                <a:latin typeface="AA Amali" pitchFamily="2" charset="0"/>
                <a:ea typeface="Calibri"/>
                <a:cs typeface="Times New Roman"/>
              </a:rPr>
              <a:t>&amp;</a:t>
            </a:r>
            <a:endParaRPr lang="en-SG" b="1" dirty="0">
              <a:solidFill>
                <a:schemeClr val="bg2"/>
              </a:solidFill>
              <a:latin typeface="AA Amali" pitchFamily="2" charset="0"/>
            </a:endParaRPr>
          </a:p>
        </p:txBody>
      </p:sp>
      <p:sp>
        <p:nvSpPr>
          <p:cNvPr id="8" name="Rectangle 7"/>
          <p:cNvSpPr/>
          <p:nvPr/>
        </p:nvSpPr>
        <p:spPr>
          <a:xfrm>
            <a:off x="2650116" y="5500199"/>
            <a:ext cx="1233030" cy="923330"/>
          </a:xfrm>
          <a:prstGeom prst="rect">
            <a:avLst/>
          </a:prstGeom>
        </p:spPr>
        <p:txBody>
          <a:bodyPr wrap="none">
            <a:spAutoFit/>
          </a:bodyPr>
          <a:lstStyle/>
          <a:p>
            <a:r>
              <a:rPr lang="en-SG" b="1" dirty="0" err="1">
                <a:solidFill>
                  <a:schemeClr val="bg2"/>
                </a:solidFill>
                <a:latin typeface="AA Amali" pitchFamily="2" charset="0"/>
                <a:ea typeface="Calibri"/>
                <a:cs typeface="Times New Roman"/>
              </a:rPr>
              <a:t>fmka;fldia</a:t>
            </a:r>
            <a:r>
              <a:rPr lang="en-SG" b="1" dirty="0" smtClean="0">
                <a:solidFill>
                  <a:schemeClr val="bg2"/>
                </a:solidFill>
                <a:latin typeface="AA Amali" pitchFamily="2" charset="0"/>
                <a:ea typeface="Calibri"/>
                <a:cs typeface="Times New Roman"/>
              </a:rPr>
              <a:t>;</a:t>
            </a:r>
          </a:p>
          <a:p>
            <a:r>
              <a:rPr lang="en-SG" b="1" dirty="0" smtClean="0">
                <a:solidFill>
                  <a:schemeClr val="bg2"/>
                </a:solidFill>
                <a:latin typeface="AA Amali" pitchFamily="2" charset="0"/>
                <a:ea typeface="Calibri"/>
                <a:cs typeface="Times New Roman"/>
              </a:rPr>
              <a:t>^</a:t>
            </a:r>
            <a:r>
              <a:rPr lang="en-SG" b="1" dirty="0" err="1">
                <a:solidFill>
                  <a:schemeClr val="bg2"/>
                </a:solidFill>
                <a:latin typeface="AA Amali" pitchFamily="2" charset="0"/>
                <a:ea typeface="Calibri"/>
                <a:cs typeface="Times New Roman"/>
              </a:rPr>
              <a:t>YjqT;a</a:t>
            </a:r>
            <a:r>
              <a:rPr lang="en-SG" b="1" dirty="0">
                <a:solidFill>
                  <a:schemeClr val="bg2"/>
                </a:solidFill>
                <a:latin typeface="AA Amali" pitchFamily="2" charset="0"/>
                <a:ea typeface="Calibri"/>
                <a:cs typeface="Times New Roman"/>
              </a:rPr>
              <a:t>&amp; </a:t>
            </a:r>
            <a:endParaRPr lang="en-SG" b="1" dirty="0" smtClean="0">
              <a:solidFill>
                <a:schemeClr val="bg2"/>
              </a:solidFill>
              <a:latin typeface="AA Amali" pitchFamily="2" charset="0"/>
              <a:ea typeface="Calibri"/>
              <a:cs typeface="Times New Roman"/>
            </a:endParaRPr>
          </a:p>
          <a:p>
            <a:r>
              <a:rPr lang="en-SG" b="1" dirty="0" smtClean="0">
                <a:solidFill>
                  <a:schemeClr val="bg2"/>
                </a:solidFill>
                <a:latin typeface="AA Amali" pitchFamily="2" charset="0"/>
                <a:ea typeface="Calibri"/>
                <a:cs typeface="Times New Roman"/>
              </a:rPr>
              <a:t>^</a:t>
            </a:r>
            <a:r>
              <a:rPr lang="en-SG" b="1" dirty="0" err="1" smtClean="0">
                <a:solidFill>
                  <a:schemeClr val="bg2"/>
                </a:solidFill>
                <a:latin typeface="AA Amali" pitchFamily="2" charset="0"/>
                <a:ea typeface="Calibri"/>
                <a:cs typeface="Times New Roman"/>
              </a:rPr>
              <a:t>wiajekak</a:t>
            </a:r>
            <a:r>
              <a:rPr lang="en-SG" b="1" dirty="0">
                <a:solidFill>
                  <a:schemeClr val="bg2"/>
                </a:solidFill>
                <a:latin typeface="AA Amali"/>
                <a:ea typeface="Calibri"/>
                <a:cs typeface="Times New Roman"/>
              </a:rPr>
              <a:t>&amp;</a:t>
            </a:r>
            <a:endParaRPr lang="en-SG" b="1" dirty="0">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3" descr="sabbath Relaxing_Converse_by_Fallakk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4211638" y="5253038"/>
            <a:ext cx="4608512" cy="984250"/>
          </a:xfrm>
        </p:spPr>
        <p:txBody>
          <a:bodyPr/>
          <a:lstStyle/>
          <a:p>
            <a:pPr algn="r" eaLnBrk="1" hangingPunct="1">
              <a:defRPr/>
            </a:pPr>
            <a:r>
              <a:rPr lang="en-US" sz="4800" b="1" dirty="0" err="1">
                <a:solidFill>
                  <a:schemeClr val="tx1"/>
                </a:solidFill>
                <a:effectLst/>
                <a:latin typeface="AA Amali" pitchFamily="2" charset="0"/>
                <a:ea typeface="+mj-ea"/>
                <a:cs typeface="+mj-cs"/>
              </a:rPr>
              <a:t>i</a:t>
            </a:r>
            <a:r>
              <a:rPr lang="en-US" sz="4800" b="1" dirty="0" err="1" smtClean="0">
                <a:solidFill>
                  <a:schemeClr val="tx1"/>
                </a:solidFill>
                <a:effectLst/>
                <a:latin typeface="AA Amali" pitchFamily="2" charset="0"/>
                <a:ea typeface="+mj-ea"/>
                <a:cs typeface="+mj-cs"/>
              </a:rPr>
              <a:t>n;a</a:t>
            </a:r>
            <a:r>
              <a:rPr lang="en-US" sz="4800" b="1" dirty="0" smtClean="0">
                <a:solidFill>
                  <a:schemeClr val="tx1"/>
                </a:solidFill>
                <a:effectLst/>
                <a:latin typeface="AA Amali" pitchFamily="2" charset="0"/>
                <a:ea typeface="+mj-ea"/>
                <a:cs typeface="+mj-cs"/>
              </a:rPr>
              <a:t> </a:t>
            </a:r>
            <a:r>
              <a:rPr lang="en-US" sz="4800" b="1" dirty="0" err="1" smtClean="0">
                <a:solidFill>
                  <a:schemeClr val="tx1"/>
                </a:solidFill>
                <a:effectLst/>
                <a:latin typeface="AA Amali" pitchFamily="2" charset="0"/>
                <a:ea typeface="+mj-ea"/>
                <a:cs typeface="+mj-cs"/>
              </a:rPr>
              <a:t>oji</a:t>
            </a:r>
            <a:endParaRPr lang="en-US" sz="4800" b="1" dirty="0">
              <a:solidFill>
                <a:schemeClr val="tx1"/>
              </a:solidFill>
              <a:effectLst/>
              <a:latin typeface="AA Amali" pitchFamily="2" charset="0"/>
              <a:ea typeface="+mj-ea"/>
              <a:cs typeface="+mj-cs"/>
            </a:endParaRPr>
          </a:p>
        </p:txBody>
      </p:sp>
      <p:sp>
        <p:nvSpPr>
          <p:cNvPr id="7"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182</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n-US" altLang="en-US" b="1" smtClean="0">
              <a:cs typeface="Arial" pitchFamily="34" charset="0"/>
            </a:endParaRPr>
          </a:p>
        </p:txBody>
      </p:sp>
      <p:sp>
        <p:nvSpPr>
          <p:cNvPr id="62467" name="Rectangle 3"/>
          <p:cNvSpPr>
            <a:spLocks noGrp="1" noChangeArrowheads="1"/>
          </p:cNvSpPr>
          <p:nvPr>
            <p:ph type="body" idx="1"/>
          </p:nvPr>
        </p:nvSpPr>
        <p:spPr/>
        <p:txBody>
          <a:bodyPr/>
          <a:lstStyle/>
          <a:p>
            <a:pPr eaLnBrk="1" hangingPunct="1"/>
            <a:endParaRPr lang="en-US" altLang="en-US" b="1" smtClean="0">
              <a:latin typeface="Arial" pitchFamily="34" charset="0"/>
              <a:cs typeface="Arial" pitchFamily="34" charset="0"/>
            </a:endParaRPr>
          </a:p>
        </p:txBody>
      </p:sp>
      <p:pic>
        <p:nvPicPr>
          <p:cNvPr id="320515" name="Picture 4" descr="292_IMG2">
            <a:hlinkClick r:id="rId3"/>
          </p:cNvPr>
          <p:cNvPicPr>
            <a:picLocks noChangeAspect="1" noChangeArrowheads="1"/>
          </p:cNvPicPr>
          <p:nvPr/>
        </p:nvPicPr>
        <p:blipFill>
          <a:blip r:embed="rId4">
            <a:lum bright="-36000"/>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5"/>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lvl1pPr marL="914400" indent="-914400">
              <a:tabLst>
                <a:tab pos="914400" algn="l"/>
              </a:tabLst>
              <a:defRPr sz="2400">
                <a:solidFill>
                  <a:schemeClr val="tx1"/>
                </a:solidFill>
                <a:latin typeface="Tahoma" pitchFamily="34" charset="0"/>
                <a:ea typeface="MS PGothic" pitchFamily="34" charset="-128"/>
              </a:defRPr>
            </a:lvl1pPr>
            <a:lvl2pPr marL="742950" indent="-285750">
              <a:tabLst>
                <a:tab pos="914400" algn="l"/>
              </a:tabLst>
              <a:defRPr sz="2400">
                <a:solidFill>
                  <a:schemeClr val="tx1"/>
                </a:solidFill>
                <a:latin typeface="Tahoma" pitchFamily="34" charset="0"/>
                <a:ea typeface="MS PGothic" pitchFamily="34" charset="-128"/>
              </a:defRPr>
            </a:lvl2pPr>
            <a:lvl3pPr marL="1143000" indent="-228600">
              <a:tabLst>
                <a:tab pos="914400" algn="l"/>
              </a:tabLst>
              <a:defRPr sz="2400">
                <a:solidFill>
                  <a:schemeClr val="tx1"/>
                </a:solidFill>
                <a:latin typeface="Tahoma" pitchFamily="34" charset="0"/>
                <a:ea typeface="MS PGothic" pitchFamily="34" charset="-128"/>
              </a:defRPr>
            </a:lvl3pPr>
            <a:lvl4pPr marL="1600200" indent="-228600">
              <a:tabLst>
                <a:tab pos="914400" algn="l"/>
              </a:tabLst>
              <a:defRPr sz="2400">
                <a:solidFill>
                  <a:schemeClr val="tx1"/>
                </a:solidFill>
                <a:latin typeface="Tahoma" pitchFamily="34" charset="0"/>
                <a:ea typeface="MS PGothic" pitchFamily="34" charset="-128"/>
              </a:defRPr>
            </a:lvl4pPr>
            <a:lvl5pPr marL="2057400" indent="-228600">
              <a:tabLst>
                <a:tab pos="9144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9pPr>
          </a:lstStyle>
          <a:p>
            <a:pPr eaLnBrk="1" hangingPunct="1"/>
            <a:r>
              <a:rPr lang="en-US" altLang="en-US" sz="4000" b="1" dirty="0">
                <a:effectLst>
                  <a:outerShdw blurRad="38100" dist="38100" dir="2700000" algn="tl">
                    <a:srgbClr val="000000"/>
                  </a:outerShdw>
                </a:effectLst>
                <a:latin typeface="Arial" pitchFamily="34" charset="0"/>
                <a:cs typeface="Arial" pitchFamily="34" charset="0"/>
              </a:rPr>
              <a:t>I. 	</a:t>
            </a:r>
            <a:r>
              <a:rPr lang="en-US" altLang="en-US" sz="4000" b="1" dirty="0" err="1" smtClean="0">
                <a:effectLst>
                  <a:outerShdw blurRad="38100" dist="38100" dir="2700000" algn="tl">
                    <a:srgbClr val="000000"/>
                  </a:outerShdw>
                </a:effectLst>
                <a:latin typeface="AA Amali" pitchFamily="2" charset="0"/>
                <a:cs typeface="Arial" pitchFamily="34" charset="0"/>
              </a:rPr>
              <a:t>foúhka</a:t>
            </a:r>
            <a:r>
              <a:rPr lang="en-US" altLang="en-US" sz="4000" b="1" dirty="0" smtClean="0">
                <a:effectLst>
                  <a:outerShdw blurRad="38100" dist="38100" dir="2700000" algn="tl">
                    <a:srgbClr val="000000"/>
                  </a:outerShdw>
                </a:effectLst>
                <a:latin typeface="AA Amali" pitchFamily="2" charset="0"/>
                <a:cs typeface="Arial" pitchFamily="34" charset="0"/>
              </a:rPr>
              <a:t> </a:t>
            </a:r>
            <a:r>
              <a:rPr lang="en-US" altLang="en-US" sz="4000" b="1" dirty="0" err="1" smtClean="0">
                <a:effectLst>
                  <a:outerShdw blurRad="38100" dist="38100" dir="2700000" algn="tl">
                    <a:srgbClr val="000000"/>
                  </a:outerShdw>
                </a:effectLst>
                <a:latin typeface="AA Amali" pitchFamily="2" charset="0"/>
                <a:cs typeface="Arial" pitchFamily="34" charset="0"/>
              </a:rPr>
              <a:t>jykafia</a:t>
            </a:r>
            <a:r>
              <a:rPr lang="en-US" altLang="en-US" sz="4000" b="1" dirty="0" smtClean="0">
                <a:effectLst>
                  <a:outerShdw blurRad="38100" dist="38100" dir="2700000" algn="tl">
                    <a:srgbClr val="000000"/>
                  </a:outerShdw>
                </a:effectLst>
                <a:latin typeface="AA Amali" pitchFamily="2" charset="0"/>
                <a:cs typeface="Arial" pitchFamily="34" charset="0"/>
              </a:rPr>
              <a:t> </a:t>
            </a:r>
            <a:r>
              <a:rPr lang="en-US" altLang="en-US" sz="4000" b="1" dirty="0" err="1" smtClean="0">
                <a:effectLst>
                  <a:outerShdw blurRad="38100" dist="38100" dir="2700000" algn="tl">
                    <a:srgbClr val="000000"/>
                  </a:outerShdw>
                </a:effectLst>
                <a:latin typeface="AA Amali" pitchFamily="2" charset="0"/>
                <a:cs typeface="Arial" pitchFamily="34" charset="0"/>
              </a:rPr>
              <a:t>iu</a:t>
            </a:r>
            <a:r>
              <a:rPr lang="en-US" altLang="en-US" sz="4000" b="1" dirty="0" smtClean="0">
                <a:effectLst>
                  <a:outerShdw blurRad="38100" dist="38100" dir="2700000" algn="tl">
                    <a:srgbClr val="000000"/>
                  </a:outerShdw>
                </a:effectLst>
                <a:latin typeface="AA Amali" pitchFamily="2" charset="0"/>
                <a:cs typeface="Arial" pitchFamily="34" charset="0"/>
              </a:rPr>
              <a:t>. Y=</a:t>
            </a:r>
            <a:r>
              <a:rPr lang="en-US" altLang="en-US" sz="4000" b="1" dirty="0" err="1" smtClean="0">
                <a:effectLst>
                  <a:outerShdw blurRad="38100" dist="38100" dir="2700000" algn="tl">
                    <a:srgbClr val="000000"/>
                  </a:outerShdw>
                </a:effectLst>
                <a:latin typeface="AA Amali" pitchFamily="2" charset="0"/>
                <a:cs typeface="Arial" pitchFamily="34" charset="0"/>
              </a:rPr>
              <a:t>oaO</a:t>
            </a:r>
            <a:r>
              <a:rPr lang="en-US" altLang="en-US" sz="4000" b="1" dirty="0" smtClean="0">
                <a:effectLst>
                  <a:outerShdw blurRad="38100" dist="38100" dir="2700000" algn="tl">
                    <a:srgbClr val="000000"/>
                  </a:outerShdw>
                </a:effectLst>
                <a:latin typeface="AA Amali" pitchFamily="2" charset="0"/>
                <a:cs typeface="Arial" pitchFamily="34" charset="0"/>
              </a:rPr>
              <a:t> .</a:t>
            </a:r>
            <a:r>
              <a:rPr lang="en-US" altLang="en-US" sz="4000" b="1" dirty="0" err="1" smtClean="0">
                <a:effectLst>
                  <a:outerShdw blurRad="38100" dist="38100" dir="2700000" algn="tl">
                    <a:srgbClr val="000000"/>
                  </a:outerShdw>
                </a:effectLst>
                <a:latin typeface="AA Amali" pitchFamily="2" charset="0"/>
                <a:cs typeface="Arial" pitchFamily="34" charset="0"/>
              </a:rPr>
              <a:t>ukla</a:t>
            </a:r>
            <a:r>
              <a:rPr lang="en-US" altLang="en-US" sz="4000" b="1" dirty="0" smtClean="0">
                <a:effectLst>
                  <a:outerShdw blurRad="38100" dist="38100" dir="2700000" algn="tl">
                    <a:srgbClr val="000000"/>
                  </a:outerShdw>
                </a:effectLst>
                <a:latin typeface="AA Amali" pitchFamily="2" charset="0"/>
                <a:cs typeface="Arial" pitchFamily="34" charset="0"/>
              </a:rPr>
              <a:t> </a:t>
            </a:r>
            <a:r>
              <a:rPr lang="en-US" altLang="en-US" sz="4000" b="1" dirty="0" err="1" smtClean="0">
                <a:effectLst>
                  <a:outerShdw blurRad="38100" dist="38100" dir="2700000" algn="tl">
                    <a:srgbClr val="000000"/>
                  </a:outerShdw>
                </a:effectLst>
                <a:latin typeface="AA Amali" pitchFamily="2" charset="0"/>
                <a:cs typeface="Arial" pitchFamily="34" charset="0"/>
              </a:rPr>
              <a:t>mj;ajd</a:t>
            </a:r>
            <a:r>
              <a:rPr lang="en-US" altLang="en-US" sz="4000" b="1" dirty="0" smtClean="0">
                <a:effectLst>
                  <a:outerShdw blurRad="38100" dist="38100" dir="2700000" algn="tl">
                    <a:srgbClr val="000000"/>
                  </a:outerShdw>
                </a:effectLst>
                <a:latin typeface="AA Amali" pitchFamily="2" charset="0"/>
                <a:cs typeface="Arial" pitchFamily="34" charset="0"/>
              </a:rPr>
              <a:t> .</a:t>
            </a:r>
            <a:r>
              <a:rPr lang="en-US" altLang="en-US" sz="4000" b="1" dirty="0" err="1" smtClean="0">
                <a:effectLst>
                  <a:outerShdw blurRad="38100" dist="38100" dir="2700000" algn="tl">
                    <a:srgbClr val="000000"/>
                  </a:outerShdw>
                </a:effectLst>
                <a:latin typeface="AA Amali" pitchFamily="2" charset="0"/>
                <a:cs typeface="Arial" pitchFamily="34" charset="0"/>
              </a:rPr>
              <a:t>kq</a:t>
            </a:r>
            <a:r>
              <a:rPr lang="en-US" altLang="en-US" sz="4000" b="1" dirty="0" smtClean="0">
                <a:effectLst>
                  <a:outerShdw blurRad="38100" dist="38100" dir="2700000" algn="tl">
                    <a:srgbClr val="000000"/>
                  </a:outerShdw>
                </a:effectLst>
                <a:latin typeface="AA Amali" pitchFamily="2" charset="0"/>
                <a:cs typeface="Arial" pitchFamily="34" charset="0"/>
              </a:rPr>
              <a:t> </a:t>
            </a:r>
            <a:r>
              <a:rPr lang="en-US" altLang="en-US" sz="4000" b="1" dirty="0" err="1" smtClean="0">
                <a:effectLst>
                  <a:outerShdw blurRad="38100" dist="38100" dir="2700000" algn="tl">
                    <a:srgbClr val="000000"/>
                  </a:outerShdw>
                </a:effectLst>
                <a:latin typeface="AA Amali" pitchFamily="2" charset="0"/>
                <a:cs typeface="Arial" pitchFamily="34" charset="0"/>
              </a:rPr>
              <a:t>jia</a:t>
            </a:r>
            <a:r>
              <a:rPr lang="en-US" altLang="en-US" sz="4000" b="1" dirty="0" smtClean="0">
                <a:effectLst>
                  <a:outerShdw blurRad="38100" dist="38100" dir="2700000" algn="tl">
                    <a:srgbClr val="000000"/>
                  </a:outerShdw>
                </a:effectLst>
                <a:latin typeface="AA Amali" pitchFamily="2" charset="0"/>
                <a:cs typeface="Arial" pitchFamily="34" charset="0"/>
              </a:rPr>
              <a:t> </a:t>
            </a:r>
            <a:r>
              <a:rPr lang="en-US" altLang="en-US" sz="4000" b="1" dirty="0" err="1" smtClean="0">
                <a:effectLst>
                  <a:outerShdw blurRad="38100" dist="38100" dir="2700000" algn="tl">
                    <a:srgbClr val="000000"/>
                  </a:outerShdw>
                </a:effectLst>
                <a:latin typeface="AA Amali" pitchFamily="2" charset="0"/>
                <a:cs typeface="Arial" pitchFamily="34" charset="0"/>
              </a:rPr>
              <a:t>bYzdfh,ajre</a:t>
            </a:r>
            <a:r>
              <a:rPr lang="en-US" altLang="en-US" sz="4000" b="1" dirty="0" smtClean="0">
                <a:effectLst>
                  <a:outerShdw blurRad="38100" dist="38100" dir="2700000" algn="tl">
                    <a:srgbClr val="000000"/>
                  </a:outerShdw>
                </a:effectLst>
                <a:latin typeface="AA Amali" pitchFamily="2" charset="0"/>
                <a:cs typeface="Arial" pitchFamily="34" charset="0"/>
              </a:rPr>
              <a:t> </a:t>
            </a:r>
            <a:r>
              <a:rPr lang="en-US" altLang="en-US" sz="4000" b="1" dirty="0" err="1" smtClean="0">
                <a:effectLst>
                  <a:outerShdw blurRad="38100" dist="38100" dir="2700000" algn="tl">
                    <a:srgbClr val="000000"/>
                  </a:outerShdw>
                </a:effectLst>
                <a:latin typeface="AA Amali" pitchFamily="2" charset="0"/>
                <a:cs typeface="Arial" pitchFamily="34" charset="0"/>
              </a:rPr>
              <a:t>úfúl</a:t>
            </a:r>
            <a:r>
              <a:rPr lang="en-US" altLang="en-US" sz="4000" b="1" dirty="0" smtClean="0">
                <a:effectLst>
                  <a:outerShdw blurRad="38100" dist="38100" dir="2700000" algn="tl">
                    <a:srgbClr val="000000"/>
                  </a:outerShdw>
                </a:effectLst>
                <a:latin typeface="AA Amali" pitchFamily="2" charset="0"/>
                <a:cs typeface="Arial" pitchFamily="34" charset="0"/>
              </a:rPr>
              <a:t> .;ay'</a:t>
            </a:r>
            <a:endParaRPr lang="en-US" altLang="en-US" sz="4000" b="1" dirty="0">
              <a:effectLst>
                <a:outerShdw blurRad="38100" dist="38100" dir="2700000" algn="tl">
                  <a:srgbClr val="000000"/>
                </a:outerShdw>
              </a:effectLst>
              <a:latin typeface="AA Amali" pitchFamily="2" charset="0"/>
              <a:cs typeface="Arial" pitchFamily="34" charset="0"/>
            </a:endParaRPr>
          </a:p>
        </p:txBody>
      </p:sp>
      <p:sp>
        <p:nvSpPr>
          <p:cNvPr id="62470" name="Rectangle 6"/>
          <p:cNvSpPr>
            <a:spLocks noChangeArrowheads="1"/>
          </p:cNvSpPr>
          <p:nvPr/>
        </p:nvSpPr>
        <p:spPr bwMode="auto">
          <a:xfrm>
            <a:off x="990600" y="1600200"/>
            <a:ext cx="7696200" cy="4953000"/>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indent="0" eaLnBrk="1" hangingPunct="1">
              <a:spcBef>
                <a:spcPct val="20000"/>
              </a:spcBef>
              <a:buClr>
                <a:schemeClr val="hlink"/>
              </a:buClr>
            </a:pPr>
            <a:r>
              <a:rPr lang="en-US" altLang="zh-CN" sz="3200" b="1" dirty="0" smtClean="0">
                <a:solidFill>
                  <a:schemeClr val="accent1"/>
                </a:solidFill>
                <a:effectLst>
                  <a:outerShdw blurRad="38100" dist="38100" dir="2700000" algn="tl">
                    <a:srgbClr val="000000"/>
                  </a:outerShdw>
                </a:effectLst>
                <a:latin typeface="+mj-lt"/>
                <a:cs typeface="Arial" pitchFamily="34" charset="0"/>
              </a:rPr>
              <a:t>A. </a:t>
            </a:r>
            <a:r>
              <a:rPr lang="en-US" altLang="zh-CN" sz="3200" b="1" dirty="0" err="1" smtClean="0">
                <a:effectLst>
                  <a:outerShdw blurRad="38100" dist="38100" dir="2700000" algn="tl">
                    <a:srgbClr val="000000"/>
                  </a:outerShdw>
                </a:effectLst>
                <a:latin typeface="AA Amali" pitchFamily="2" charset="0"/>
                <a:cs typeface="Arial" pitchFamily="34" charset="0"/>
              </a:rPr>
              <a:t>foúhka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jykafia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Tjqkaf.a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csú;j</a:t>
            </a:r>
            <a:r>
              <a:rPr lang="en-US" altLang="zh-CN" sz="3200" b="1" dirty="0" smtClean="0">
                <a:effectLst>
                  <a:outerShdw blurRad="38100" dist="38100" dir="2700000" algn="tl">
                    <a:srgbClr val="000000"/>
                  </a:outerShdw>
                </a:effectLst>
                <a:latin typeface="AA Amali" pitchFamily="2" charset="0"/>
                <a:cs typeface="Arial" pitchFamily="34" charset="0"/>
              </a:rPr>
              <a:t>, l, </a:t>
            </a:r>
            <a:r>
              <a:rPr lang="en-US" altLang="zh-CN" sz="3200" b="1" dirty="0" err="1" smtClean="0">
                <a:effectLst>
                  <a:outerShdw blurRad="38100" dist="38100" dir="2700000" algn="tl">
                    <a:srgbClr val="000000"/>
                  </a:outerShdw>
                </a:effectLst>
                <a:latin typeface="AA Amali" pitchFamily="2" charset="0"/>
                <a:cs typeface="Arial" pitchFamily="34" charset="0"/>
              </a:rPr>
              <a:t>ish,q</a:t>
            </a:r>
            <a:r>
              <a:rPr lang="en-US" altLang="zh-CN" sz="3200" b="1" dirty="0" smtClean="0">
                <a:effectLst>
                  <a:outerShdw blurRad="38100" dist="38100" dir="2700000" algn="tl">
                    <a:srgbClr val="000000"/>
                  </a:outerShdw>
                </a:effectLst>
                <a:latin typeface="AA Amali" pitchFamily="2" charset="0"/>
                <a:cs typeface="Arial" pitchFamily="34" charset="0"/>
              </a:rPr>
              <a:t> wdYs¾jdo </a:t>
            </a:r>
            <a:r>
              <a:rPr lang="en-US" altLang="zh-CN" sz="3200" b="1" dirty="0" err="1" smtClean="0">
                <a:effectLst>
                  <a:outerShdw blurRad="38100" dist="38100" dir="2700000" algn="tl">
                    <a:srgbClr val="000000"/>
                  </a:outerShdw>
                </a:effectLst>
                <a:latin typeface="AA Amali" pitchFamily="2" charset="0"/>
                <a:cs typeface="Arial" pitchFamily="34" charset="0"/>
              </a:rPr>
              <a:t>isyslrkq</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jia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iEu</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hqfoú</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mqreIhkau</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ux</a:t>
            </a:r>
            <a:r>
              <a:rPr lang="en-US" altLang="zh-CN" sz="3200" b="1" dirty="0" smtClean="0">
                <a:effectLst>
                  <a:outerShdw blurRad="38100" dist="38100" dir="2700000" algn="tl">
                    <a:srgbClr val="000000"/>
                  </a:outerShdw>
                </a:effectLst>
                <a:latin typeface="AA Amali" pitchFamily="2" charset="0"/>
                <a:cs typeface="Arial" pitchFamily="34" charset="0"/>
              </a:rPr>
              <a:t>.,</a:t>
            </a:r>
            <a:r>
              <a:rPr lang="en-US" altLang="zh-CN" sz="3200" b="1" dirty="0" err="1" smtClean="0">
                <a:effectLst>
                  <a:outerShdw blurRad="38100" dist="38100" dir="2700000" algn="tl">
                    <a:srgbClr val="000000"/>
                  </a:outerShdw>
                </a:effectLst>
                <a:latin typeface="AA Amali" pitchFamily="2" charset="0"/>
                <a:cs typeface="Arial" pitchFamily="34" charset="0"/>
              </a:rPr>
              <a:t>Hhka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klg</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iyNd.S</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jqy</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kslauhdu</a:t>
            </a:r>
            <a:r>
              <a:rPr lang="en-US" altLang="zh-CN" sz="3200" b="1" dirty="0" smtClean="0">
                <a:effectLst>
                  <a:outerShdw blurRad="38100" dist="38100" dir="2700000" algn="tl">
                    <a:srgbClr val="000000"/>
                  </a:outerShdw>
                </a:effectLst>
                <a:latin typeface="Arial" pitchFamily="34" charset="0"/>
                <a:cs typeface="Arial" pitchFamily="34" charset="0"/>
              </a:rPr>
              <a:t>. </a:t>
            </a:r>
            <a:r>
              <a:rPr lang="en-US" altLang="zh-CN" sz="3200" b="1" dirty="0">
                <a:effectLst>
                  <a:outerShdw blurRad="38100" dist="38100" dir="2700000" algn="tl">
                    <a:srgbClr val="000000"/>
                  </a:outerShdw>
                </a:effectLst>
                <a:latin typeface="Arial" pitchFamily="34" charset="0"/>
                <a:cs typeface="Arial" pitchFamily="34" charset="0"/>
              </a:rPr>
              <a:t>23:14-19).</a:t>
            </a:r>
          </a:p>
          <a:p>
            <a:pPr marL="0" indent="0" eaLnBrk="1" hangingPunct="1">
              <a:spcBef>
                <a:spcPct val="20000"/>
              </a:spcBef>
              <a:buClr>
                <a:schemeClr val="hlink"/>
              </a:buClr>
            </a:pPr>
            <a:r>
              <a:rPr lang="en-US" altLang="zh-CN" sz="3200" b="1" dirty="0" smtClean="0">
                <a:solidFill>
                  <a:schemeClr val="accent1"/>
                </a:solidFill>
                <a:effectLst>
                  <a:outerShdw blurRad="38100" dist="38100" dir="2700000" algn="tl">
                    <a:srgbClr val="000000"/>
                  </a:outerShdw>
                </a:effectLst>
                <a:latin typeface="+mj-lt"/>
                <a:cs typeface="Arial" pitchFamily="34" charset="0"/>
              </a:rPr>
              <a:t>B. </a:t>
            </a:r>
            <a:r>
              <a:rPr lang="en-US" altLang="zh-CN" sz="3200" b="1" dirty="0" err="1" smtClean="0">
                <a:effectLst>
                  <a:outerShdw blurRad="38100" dist="38100" dir="2700000" algn="tl">
                    <a:srgbClr val="000000"/>
                  </a:outerShdw>
                </a:effectLst>
                <a:latin typeface="AA Amali" pitchFamily="2" charset="0"/>
                <a:cs typeface="Arial" pitchFamily="34" charset="0"/>
              </a:rPr>
              <a:t>foúhka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jykafiaf.a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uQ,sl</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kshuh</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jq</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in;a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oji</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mj;ajk</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os</a:t>
            </a:r>
            <a:r>
              <a:rPr lang="en-US" altLang="zh-CN" sz="3200" b="1" dirty="0" err="1">
                <a:effectLst>
                  <a:outerShdw blurRad="38100" dist="38100" dir="2700000" algn="tl">
                    <a:srgbClr val="000000"/>
                  </a:outerShdw>
                </a:effectLst>
                <a:latin typeface="AA Amali"/>
                <a:cs typeface="Arial" pitchFamily="34" charset="0"/>
              </a:rPr>
              <a:t>'</a:t>
            </a:r>
            <a:r>
              <a:rPr lang="en-US" altLang="zh-CN" sz="3200" b="1" dirty="0" smtClean="0">
                <a:effectLst>
                  <a:outerShdw blurRad="38100" dist="38100" dir="2700000" algn="tl">
                    <a:srgbClr val="000000"/>
                  </a:outerShdw>
                </a:effectLst>
                <a:latin typeface="AA Amali"/>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bYzdfh,a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jreka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iu</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jq</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foaj</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súiqu</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bka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ms</a:t>
            </a:r>
            <a:r>
              <a:rPr lang="en-US" altLang="zh-CN" sz="3200" b="1" dirty="0" smtClean="0">
                <a:effectLst>
                  <a:outerShdw blurRad="38100" dist="38100" dir="2700000" algn="tl">
                    <a:srgbClr val="000000"/>
                  </a:outerShdw>
                </a:effectLst>
                <a:latin typeface="AA Amali" pitchFamily="2" charset="0"/>
                <a:cs typeface="Arial" pitchFamily="34" charset="0"/>
              </a:rPr>
              <a:t>&lt;</a:t>
            </a:r>
            <a:r>
              <a:rPr lang="en-US" altLang="zh-CN" sz="3200" b="1" dirty="0" err="1" smtClean="0">
                <a:effectLst>
                  <a:outerShdw blurRad="38100" dist="38100" dir="2700000" algn="tl">
                    <a:srgbClr val="000000"/>
                  </a:outerShdw>
                </a:effectLst>
                <a:latin typeface="AA Amali" pitchFamily="2" charset="0"/>
                <a:cs typeface="Arial" pitchFamily="34" charset="0"/>
              </a:rPr>
              <a:t>s</a:t>
            </a:r>
            <a:r>
              <a:rPr lang="en-US" altLang="zh-CN" sz="3200" b="1" dirty="0" err="1" smtClean="0">
                <a:effectLst>
                  <a:outerShdw blurRad="38100" dist="38100" dir="2700000" algn="tl">
                    <a:srgbClr val="000000"/>
                  </a:outerShdw>
                </a:effectLst>
                <a:latin typeface="AA Amali"/>
                <a:cs typeface="Arial" pitchFamily="34" charset="0"/>
              </a:rPr>
              <a:t>ì</a:t>
            </a:r>
            <a:r>
              <a:rPr lang="en-US" altLang="zh-CN" sz="3200" b="1" dirty="0" err="1" smtClean="0">
                <a:effectLst>
                  <a:outerShdw blurRad="38100" dist="38100" dir="2700000" algn="tl">
                    <a:srgbClr val="000000"/>
                  </a:outerShdw>
                </a:effectLst>
                <a:latin typeface="AA Amali" pitchFamily="2" charset="0"/>
                <a:cs typeface="Arial" pitchFamily="34" charset="0"/>
              </a:rPr>
              <a:t>nq</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úh</a:t>
            </a:r>
            <a:endParaRPr lang="en-US" altLang="zh-CN" sz="3200" b="1" dirty="0">
              <a:effectLst>
                <a:outerShdw blurRad="38100" dist="38100" dir="2700000" algn="tl">
                  <a:srgbClr val="000000"/>
                </a:outerShdw>
              </a:effectLst>
              <a:latin typeface="AA Amali" pitchFamily="2" charset="0"/>
              <a:cs typeface="Arial" pitchFamily="34" charset="0"/>
            </a:endParaRPr>
          </a:p>
          <a:p>
            <a:pPr marL="0" indent="0" algn="just" eaLnBrk="1" hangingPunct="1">
              <a:spcBef>
                <a:spcPct val="20000"/>
              </a:spcBef>
              <a:buClr>
                <a:schemeClr val="hlink"/>
              </a:buClr>
            </a:pPr>
            <a:r>
              <a:rPr lang="en-US" altLang="zh-CN" sz="3200" b="1" dirty="0" smtClean="0">
                <a:solidFill>
                  <a:schemeClr val="accent1"/>
                </a:solidFill>
                <a:effectLst>
                  <a:outerShdw blurRad="38100" dist="38100" dir="2700000" algn="tl">
                    <a:srgbClr val="000000"/>
                  </a:outerShdw>
                </a:effectLst>
                <a:latin typeface="+mj-lt"/>
                <a:cs typeface="Arial" pitchFamily="34" charset="0"/>
              </a:rPr>
              <a:t>C. </a:t>
            </a:r>
            <a:r>
              <a:rPr lang="en-US" altLang="zh-CN" sz="3200" b="1" dirty="0" err="1" smtClean="0">
                <a:effectLst>
                  <a:outerShdw blurRad="38100" dist="38100" dir="2700000" algn="tl">
                    <a:srgbClr val="000000"/>
                  </a:outerShdw>
                </a:effectLst>
                <a:latin typeface="AA Amali" pitchFamily="2" charset="0"/>
                <a:cs typeface="Arial" pitchFamily="34" charset="0"/>
              </a:rPr>
              <a:t>in;a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oskfha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os</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skakla</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oe,aúu</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mjd</a:t>
            </a:r>
            <a:r>
              <a:rPr lang="en-US" altLang="zh-CN" sz="3200" b="1" dirty="0" smtClean="0">
                <a:effectLst>
                  <a:outerShdw blurRad="38100" dist="38100" dir="2700000" algn="tl">
                    <a:srgbClr val="000000"/>
                  </a:outerShdw>
                </a:effectLst>
                <a:latin typeface="AA Amali" pitchFamily="2" charset="0"/>
                <a:cs typeface="Arial" pitchFamily="34" charset="0"/>
              </a:rPr>
              <a:t> Y=</a:t>
            </a:r>
            <a:r>
              <a:rPr lang="en-US" altLang="zh-CN" sz="3200" b="1" dirty="0" err="1" smtClean="0">
                <a:effectLst>
                  <a:outerShdw blurRad="38100" dist="38100" dir="2700000" algn="tl">
                    <a:srgbClr val="000000"/>
                  </a:outerShdw>
                </a:effectLst>
                <a:latin typeface="AA Amali" pitchFamily="2" charset="0"/>
                <a:cs typeface="Arial" pitchFamily="34" charset="0"/>
              </a:rPr>
              <a:t>oaO</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jq</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úf</a:t>
            </a:r>
            <a:r>
              <a:rPr lang="en-US" altLang="zh-CN" sz="3200" b="1" dirty="0" err="1" smtClean="0">
                <a:effectLst>
                  <a:outerShdw blurRad="38100" dist="38100" dir="2700000" algn="tl">
                    <a:srgbClr val="000000"/>
                  </a:outerShdw>
                </a:effectLst>
                <a:latin typeface="AA Amali"/>
                <a:cs typeface="Arial" pitchFamily="34" charset="0"/>
              </a:rPr>
              <a:t>õ</a:t>
            </a:r>
            <a:r>
              <a:rPr lang="en-US" altLang="zh-CN" sz="3200" b="1" dirty="0" err="1" smtClean="0">
                <a:effectLst>
                  <a:outerShdw blurRad="38100" dist="38100" dir="2700000" algn="tl">
                    <a:srgbClr val="000000"/>
                  </a:outerShdw>
                </a:effectLst>
                <a:latin typeface="AA Amali" pitchFamily="2" charset="0"/>
                <a:cs typeface="Arial" pitchFamily="34" charset="0"/>
              </a:rPr>
              <a:t>lh</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err="1" smtClean="0">
                <a:effectLst>
                  <a:outerShdw blurRad="38100" dist="38100" dir="2700000" algn="tl">
                    <a:srgbClr val="000000"/>
                  </a:outerShdw>
                </a:effectLst>
                <a:latin typeface="AA Amali" pitchFamily="2" charset="0"/>
                <a:cs typeface="Arial" pitchFamily="34" charset="0"/>
              </a:rPr>
              <a:t>lvlsrsuls</a:t>
            </a:r>
            <a:r>
              <a:rPr lang="en-US" altLang="zh-CN" sz="3200" b="1" dirty="0" smtClean="0">
                <a:effectLst>
                  <a:outerShdw blurRad="38100" dist="38100" dir="2700000" algn="tl">
                    <a:srgbClr val="000000"/>
                  </a:outerShdw>
                </a:effectLst>
                <a:latin typeface="AA Amali" pitchFamily="2" charset="0"/>
                <a:cs typeface="Arial" pitchFamily="34" charset="0"/>
              </a:rPr>
              <a:t> </a:t>
            </a:r>
            <a:r>
              <a:rPr lang="en-US" altLang="zh-CN" sz="3200" b="1" dirty="0">
                <a:effectLst>
                  <a:outerShdw blurRad="38100" dist="38100" dir="2700000" algn="tl">
                    <a:srgbClr val="000000"/>
                  </a:outerShdw>
                </a:effectLst>
                <a:latin typeface="Arial" pitchFamily="34" charset="0"/>
                <a:cs typeface="Arial" pitchFamily="34" charset="0"/>
              </a:rPr>
              <a:t>(35:1-3).</a:t>
            </a:r>
          </a:p>
        </p:txBody>
      </p:sp>
      <p:sp>
        <p:nvSpPr>
          <p:cNvPr id="62471" name="Text Box 7"/>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latin typeface="Arial"/>
                <a:ea typeface="+mn-ea"/>
                <a:cs typeface="Arial"/>
              </a:rPr>
              <a:t>182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62470">
                                            <p:txEl>
                                              <p:pRg st="2" end="2"/>
                                            </p:txEl>
                                          </p:spTgt>
                                        </p:tgtEl>
                                        <p:attrNameLst>
                                          <p:attrName>style.visibility</p:attrName>
                                        </p:attrNameLst>
                                      </p:cBhvr>
                                      <p:to>
                                        <p:strVal val="visible"/>
                                      </p:to>
                                    </p:set>
                                    <p:animEffect transition="in" filter="fade">
                                      <p:cBhvr>
                                        <p:cTn id="7" dur="800" decel="100000"/>
                                        <p:tgtEl>
                                          <p:spTgt spid="62470">
                                            <p:txEl>
                                              <p:pRg st="2" end="2"/>
                                            </p:txEl>
                                          </p:spTgt>
                                        </p:tgtEl>
                                      </p:cBhvr>
                                    </p:animEffect>
                                    <p:anim calcmode="lin" valueType="num">
                                      <p:cBhvr>
                                        <p:cTn id="8" dur="800" decel="100000" fill="hold"/>
                                        <p:tgtEl>
                                          <p:spTgt spid="62470">
                                            <p:txEl>
                                              <p:pRg st="2" end="2"/>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2470">
                                            <p:txEl>
                                              <p:pRg st="2" end="2"/>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2470">
                                            <p:txEl>
                                              <p:pRg st="2" end="2"/>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2470">
                                            <p:txEl>
                                              <p:pRg st="2" end="2"/>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2470">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pPr eaLnBrk="1" hangingPunct="1"/>
            <a:endParaRPr lang="en-US" altLang="en-US" b="1" smtClean="0">
              <a:cs typeface="Arial" pitchFamily="34" charset="0"/>
            </a:endParaRPr>
          </a:p>
        </p:txBody>
      </p:sp>
      <p:sp>
        <p:nvSpPr>
          <p:cNvPr id="68611" name="Rectangle 1027"/>
          <p:cNvSpPr>
            <a:spLocks noGrp="1" noChangeArrowheads="1"/>
          </p:cNvSpPr>
          <p:nvPr>
            <p:ph type="body" idx="1"/>
          </p:nvPr>
        </p:nvSpPr>
        <p:spPr/>
        <p:txBody>
          <a:bodyPr/>
          <a:lstStyle/>
          <a:p>
            <a:pPr eaLnBrk="1" hangingPunct="1"/>
            <a:endParaRPr lang="en-US" altLang="en-US" b="1" smtClean="0">
              <a:latin typeface="Arial" pitchFamily="34" charset="0"/>
              <a:cs typeface="Arial" pitchFamily="34" charset="0"/>
            </a:endParaRPr>
          </a:p>
        </p:txBody>
      </p:sp>
      <p:pic>
        <p:nvPicPr>
          <p:cNvPr id="322563" name="Picture 1028" descr="Flowers 055"/>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1029"/>
          <p:cNvSpPr>
            <a:spLocks noChangeArrowheads="1"/>
          </p:cNvSpPr>
          <p:nvPr/>
        </p:nvSpPr>
        <p:spPr bwMode="auto">
          <a:xfrm>
            <a:off x="0" y="582613"/>
            <a:ext cx="9372600" cy="1246187"/>
          </a:xfrm>
          <a:prstGeom prst="rect">
            <a:avLst/>
          </a:prstGeom>
          <a:noFill/>
          <a:ln w="9525">
            <a:noFill/>
            <a:miter lim="800000"/>
            <a:headEnd/>
            <a:tailEnd/>
          </a:ln>
          <a:effectLst/>
        </p:spPr>
        <p:txBody>
          <a:bodyPr anchor="ctr"/>
          <a:lstStyle>
            <a:lvl1pPr marL="914400" indent="-9144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3600" b="1" dirty="0">
                <a:effectLst>
                  <a:outerShdw blurRad="38100" dist="38100" dir="2700000" algn="tl">
                    <a:srgbClr val="000000"/>
                  </a:outerShdw>
                </a:effectLst>
                <a:latin typeface="Arial" pitchFamily="34" charset="0"/>
                <a:cs typeface="Arial" pitchFamily="34" charset="0"/>
              </a:rPr>
              <a:t>II.	</a:t>
            </a:r>
            <a:r>
              <a:rPr lang="en-US" altLang="zh-CN" sz="3600" b="1" dirty="0" smtClean="0">
                <a:effectLst>
                  <a:outerShdw blurRad="38100" dist="38100" dir="2700000" algn="tl">
                    <a:srgbClr val="000000"/>
                  </a:outerShdw>
                </a:effectLst>
                <a:latin typeface="AA Amali" pitchFamily="2" charset="0"/>
                <a:cs typeface="Arial" pitchFamily="34" charset="0"/>
              </a:rPr>
              <a:t>Y=</a:t>
            </a:r>
            <a:r>
              <a:rPr lang="en-US" altLang="zh-CN" sz="3600" b="1" dirty="0" err="1" smtClean="0">
                <a:effectLst>
                  <a:outerShdw blurRad="38100" dist="38100" dir="2700000" algn="tl">
                    <a:srgbClr val="000000"/>
                  </a:outerShdw>
                </a:effectLst>
                <a:latin typeface="AA Amali" pitchFamily="2" charset="0"/>
                <a:cs typeface="Arial" pitchFamily="34" charset="0"/>
              </a:rPr>
              <a:t>oaO</a:t>
            </a:r>
            <a:r>
              <a:rPr lang="en-US" altLang="zh-CN" sz="3600" b="1" dirty="0" smtClean="0">
                <a:effectLst>
                  <a:outerShdw blurRad="38100" dist="38100" dir="2700000" algn="tl">
                    <a:srgbClr val="000000"/>
                  </a:outerShdw>
                </a:effectLst>
                <a:latin typeface="AA Amali" pitchFamily="2" charset="0"/>
                <a:cs typeface="Arial" pitchFamily="34" charset="0"/>
              </a:rPr>
              <a:t> </a:t>
            </a:r>
            <a:r>
              <a:rPr lang="en-US" altLang="zh-CN" sz="3600" b="1" dirty="0" err="1" smtClean="0">
                <a:effectLst>
                  <a:outerShdw blurRad="38100" dist="38100" dir="2700000" algn="tl">
                    <a:srgbClr val="000000"/>
                  </a:outerShdw>
                </a:effectLst>
                <a:latin typeface="AA Amali" pitchFamily="2" charset="0"/>
                <a:cs typeface="Arial" pitchFamily="34" charset="0"/>
              </a:rPr>
              <a:t>jq</a:t>
            </a:r>
            <a:r>
              <a:rPr lang="en-US" altLang="zh-CN" sz="3600" b="1" dirty="0" smtClean="0">
                <a:effectLst>
                  <a:outerShdw blurRad="38100" dist="38100" dir="2700000" algn="tl">
                    <a:srgbClr val="000000"/>
                  </a:outerShdw>
                </a:effectLst>
                <a:latin typeface="AA Amali" pitchFamily="2" charset="0"/>
                <a:cs typeface="Arial" pitchFamily="34" charset="0"/>
              </a:rPr>
              <a:t> </a:t>
            </a:r>
            <a:r>
              <a:rPr lang="en-US" altLang="zh-CN" sz="3600" b="1" dirty="0" err="1" smtClean="0">
                <a:effectLst>
                  <a:outerShdw blurRad="38100" dist="38100" dir="2700000" algn="tl">
                    <a:srgbClr val="000000"/>
                  </a:outerShdw>
                </a:effectLst>
                <a:latin typeface="AA Amali" pitchFamily="2" charset="0"/>
                <a:cs typeface="Arial" pitchFamily="34" charset="0"/>
              </a:rPr>
              <a:t>ld,hka</a:t>
            </a:r>
            <a:r>
              <a:rPr lang="en-US" altLang="zh-CN" sz="3600" b="1" dirty="0" smtClean="0">
                <a:effectLst>
                  <a:outerShdw blurRad="38100" dist="38100" dir="2700000" algn="tl">
                    <a:srgbClr val="000000"/>
                  </a:outerShdw>
                </a:effectLst>
                <a:latin typeface="AA Amali" pitchFamily="2" charset="0"/>
                <a:cs typeface="Arial" pitchFamily="34" charset="0"/>
              </a:rPr>
              <a:t>  </a:t>
            </a:r>
            <a:r>
              <a:rPr lang="en-US" altLang="zh-CN" sz="3600" b="1" dirty="0" err="1" smtClean="0">
                <a:effectLst>
                  <a:outerShdw blurRad="38100" dist="38100" dir="2700000" algn="tl">
                    <a:srgbClr val="000000"/>
                  </a:outerShdw>
                </a:effectLst>
                <a:latin typeface="AA Amali" pitchFamily="2" charset="0"/>
                <a:cs typeface="Arial" pitchFamily="34" charset="0"/>
              </a:rPr>
              <a:t>wmg</a:t>
            </a:r>
            <a:r>
              <a:rPr lang="en-US" altLang="zh-CN" sz="3600" b="1" dirty="0" smtClean="0">
                <a:effectLst>
                  <a:outerShdw blurRad="38100" dist="38100" dir="2700000" algn="tl">
                    <a:srgbClr val="000000"/>
                  </a:outerShdw>
                </a:effectLst>
                <a:latin typeface="AA Amali" pitchFamily="2" charset="0"/>
                <a:cs typeface="Arial" pitchFamily="34" charset="0"/>
              </a:rPr>
              <a:t> </a:t>
            </a:r>
            <a:r>
              <a:rPr lang="en-US" altLang="zh-CN" sz="3600" b="1" dirty="0" err="1" smtClean="0">
                <a:effectLst>
                  <a:outerShdw blurRad="38100" dist="38100" dir="2700000" algn="tl">
                    <a:srgbClr val="000000"/>
                  </a:outerShdw>
                </a:effectLst>
                <a:latin typeface="AA Amali" pitchFamily="2" charset="0"/>
                <a:cs typeface="Arial" pitchFamily="34" charset="0"/>
              </a:rPr>
              <a:t>wjYHh</a:t>
            </a:r>
            <a:r>
              <a:rPr lang="en-US" altLang="zh-CN" sz="3600" b="1" dirty="0" smtClean="0">
                <a:effectLst>
                  <a:outerShdw blurRad="38100" dist="38100" dir="2700000" algn="tl">
                    <a:srgbClr val="000000"/>
                  </a:outerShdw>
                </a:effectLst>
                <a:latin typeface="AA Amali" pitchFamily="2" charset="0"/>
                <a:cs typeface="Arial" pitchFamily="34" charset="0"/>
              </a:rPr>
              <a:t> </a:t>
            </a:r>
            <a:r>
              <a:rPr lang="en-US" altLang="zh-CN" sz="3600" b="1" dirty="0" err="1" smtClean="0">
                <a:effectLst>
                  <a:outerShdw blurRad="38100" dist="38100" dir="2700000" algn="tl">
                    <a:srgbClr val="000000"/>
                  </a:outerShdw>
                </a:effectLst>
                <a:latin typeface="AA Amali" pitchFamily="2" charset="0"/>
                <a:cs typeface="Arial" pitchFamily="34" charset="0"/>
              </a:rPr>
              <a:t>bka</a:t>
            </a:r>
            <a:r>
              <a:rPr lang="en-US" altLang="zh-CN" sz="3600" b="1" dirty="0" smtClean="0">
                <a:effectLst>
                  <a:outerShdw blurRad="38100" dist="38100" dir="2700000" algn="tl">
                    <a:srgbClr val="000000"/>
                  </a:outerShdw>
                </a:effectLst>
                <a:latin typeface="AA Amali" pitchFamily="2" charset="0"/>
                <a:cs typeface="Arial" pitchFamily="34" charset="0"/>
              </a:rPr>
              <a:t> </a:t>
            </a:r>
            <a:r>
              <a:rPr lang="en-US" altLang="zh-CN" sz="3600" b="1" dirty="0" err="1" smtClean="0">
                <a:effectLst>
                  <a:outerShdw blurRad="38100" dist="38100" dir="2700000" algn="tl">
                    <a:srgbClr val="000000"/>
                  </a:outerShdw>
                </a:effectLst>
                <a:latin typeface="AA Amali" pitchFamily="2" charset="0"/>
                <a:cs typeface="Arial" pitchFamily="34" charset="0"/>
              </a:rPr>
              <a:t>foúhka</a:t>
            </a:r>
            <a:r>
              <a:rPr lang="en-US" altLang="zh-CN" sz="3600" b="1" dirty="0" smtClean="0">
                <a:effectLst>
                  <a:outerShdw blurRad="38100" dist="38100" dir="2700000" algn="tl">
                    <a:srgbClr val="000000"/>
                  </a:outerShdw>
                </a:effectLst>
                <a:latin typeface="AA Amali" pitchFamily="2" charset="0"/>
                <a:cs typeface="Arial" pitchFamily="34" charset="0"/>
              </a:rPr>
              <a:t> </a:t>
            </a:r>
            <a:r>
              <a:rPr lang="en-US" altLang="zh-CN" sz="3600" b="1" dirty="0" err="1" smtClean="0">
                <a:effectLst>
                  <a:outerShdw blurRad="38100" dist="38100" dir="2700000" algn="tl">
                    <a:srgbClr val="000000"/>
                  </a:outerShdw>
                </a:effectLst>
                <a:latin typeface="AA Amali" pitchFamily="2" charset="0"/>
                <a:cs typeface="Arial" pitchFamily="34" charset="0"/>
              </a:rPr>
              <a:t>jykafiaf.a</a:t>
            </a:r>
            <a:r>
              <a:rPr lang="en-US" altLang="zh-CN" sz="3600" b="1" dirty="0" smtClean="0">
                <a:effectLst>
                  <a:outerShdw blurRad="38100" dist="38100" dir="2700000" algn="tl">
                    <a:srgbClr val="000000"/>
                  </a:outerShdw>
                </a:effectLst>
                <a:latin typeface="AA Amali" pitchFamily="2" charset="0"/>
                <a:cs typeface="Arial" pitchFamily="34" charset="0"/>
              </a:rPr>
              <a:t> </a:t>
            </a:r>
            <a:r>
              <a:rPr lang="en-US" altLang="zh-CN" sz="3600" b="1" dirty="0" err="1" smtClean="0">
                <a:effectLst>
                  <a:outerShdw blurRad="38100" dist="38100" dir="2700000" algn="tl">
                    <a:srgbClr val="000000"/>
                  </a:outerShdw>
                </a:effectLst>
                <a:latin typeface="AA Amali" pitchFamily="2" charset="0"/>
                <a:cs typeface="Arial" pitchFamily="34" charset="0"/>
              </a:rPr>
              <a:t>lzshdj</a:t>
            </a:r>
            <a:r>
              <a:rPr lang="en-US" altLang="zh-CN" sz="3600" b="1" dirty="0" smtClean="0">
                <a:effectLst>
                  <a:outerShdw blurRad="38100" dist="38100" dir="2700000" algn="tl">
                    <a:srgbClr val="000000"/>
                  </a:outerShdw>
                </a:effectLst>
                <a:latin typeface="AA Amali" pitchFamily="2" charset="0"/>
                <a:cs typeface="Arial" pitchFamily="34" charset="0"/>
              </a:rPr>
              <a:t> wm </a:t>
            </a:r>
            <a:r>
              <a:rPr lang="en-US" altLang="zh-CN" sz="3600" b="1" dirty="0" err="1" smtClean="0">
                <a:effectLst>
                  <a:outerShdw blurRad="38100" dist="38100" dir="2700000" algn="tl">
                    <a:srgbClr val="000000"/>
                  </a:outerShdw>
                </a:effectLst>
                <a:latin typeface="AA Amali" pitchFamily="2" charset="0"/>
                <a:cs typeface="Arial" pitchFamily="34" charset="0"/>
              </a:rPr>
              <a:t>csú</a:t>
            </a:r>
            <a:r>
              <a:rPr lang="en-US" altLang="zh-CN" sz="3600" b="1" dirty="0" smtClean="0">
                <a:effectLst>
                  <a:outerShdw blurRad="38100" dist="38100" dir="2700000" algn="tl">
                    <a:srgbClr val="000000"/>
                  </a:outerShdw>
                </a:effectLst>
                <a:latin typeface="AA Amali" pitchFamily="2" charset="0"/>
                <a:cs typeface="Arial" pitchFamily="34" charset="0"/>
              </a:rPr>
              <a:t>; j, </a:t>
            </a:r>
            <a:r>
              <a:rPr lang="en-US" altLang="zh-CN" sz="3600" b="1" dirty="0" err="1" smtClean="0">
                <a:effectLst>
                  <a:outerShdw blurRad="38100" dist="38100" dir="2700000" algn="tl">
                    <a:srgbClr val="000000"/>
                  </a:outerShdw>
                </a:effectLst>
                <a:latin typeface="AA Amali" pitchFamily="2" charset="0"/>
                <a:cs typeface="Arial" pitchFamily="34" charset="0"/>
              </a:rPr>
              <a:t>úoHudk</a:t>
            </a:r>
            <a:r>
              <a:rPr lang="en-US" altLang="zh-CN" sz="3600" b="1" dirty="0" smtClean="0">
                <a:effectLst>
                  <a:outerShdw blurRad="38100" dist="38100" dir="2700000" algn="tl">
                    <a:srgbClr val="000000"/>
                  </a:outerShdw>
                </a:effectLst>
                <a:latin typeface="AA Amali" pitchFamily="2" charset="0"/>
                <a:cs typeface="Arial" pitchFamily="34" charset="0"/>
              </a:rPr>
              <a:t> </a:t>
            </a:r>
            <a:r>
              <a:rPr lang="en-US" altLang="zh-CN" sz="3600" b="1" dirty="0" err="1" smtClean="0">
                <a:effectLst>
                  <a:outerShdw blurRad="38100" dist="38100" dir="2700000" algn="tl">
                    <a:srgbClr val="000000"/>
                  </a:outerShdw>
                </a:effectLst>
                <a:latin typeface="AA Amali" pitchFamily="2" charset="0"/>
                <a:cs typeface="Arial" pitchFamily="34" charset="0"/>
              </a:rPr>
              <a:t>fjhs</a:t>
            </a:r>
            <a:r>
              <a:rPr lang="en-US" altLang="zh-CN" sz="3600" b="1" dirty="0" smtClean="0">
                <a:effectLst>
                  <a:outerShdw blurRad="38100" dist="38100" dir="2700000" algn="tl">
                    <a:srgbClr val="000000"/>
                  </a:outerShdw>
                </a:effectLst>
                <a:latin typeface="AA Amali" pitchFamily="2" charset="0"/>
                <a:cs typeface="Arial" pitchFamily="34" charset="0"/>
              </a:rPr>
              <a:t> </a:t>
            </a:r>
            <a:endParaRPr lang="en-US" altLang="zh-CN" sz="3600" b="1" dirty="0">
              <a:effectLst>
                <a:outerShdw blurRad="38100" dist="38100" dir="2700000" algn="tl">
                  <a:srgbClr val="000000"/>
                </a:outerShdw>
              </a:effectLst>
              <a:latin typeface="AA Amali" pitchFamily="2" charset="0"/>
              <a:cs typeface="Arial" pitchFamily="34" charset="0"/>
            </a:endParaRPr>
          </a:p>
        </p:txBody>
      </p:sp>
      <p:sp>
        <p:nvSpPr>
          <p:cNvPr id="68614" name="Rectangle 1030"/>
          <p:cNvSpPr>
            <a:spLocks noChangeArrowheads="1"/>
          </p:cNvSpPr>
          <p:nvPr/>
        </p:nvSpPr>
        <p:spPr bwMode="auto">
          <a:xfrm>
            <a:off x="1295400" y="2251075"/>
            <a:ext cx="7848600" cy="3997325"/>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indent="0" eaLnBrk="1" hangingPunct="1">
              <a:spcBef>
                <a:spcPct val="20000"/>
              </a:spcBef>
              <a:buClr>
                <a:schemeClr val="hlink"/>
              </a:buClr>
            </a:pPr>
            <a:r>
              <a:rPr lang="en-US" altLang="en-US" sz="3600" b="1" dirty="0" smtClean="0">
                <a:solidFill>
                  <a:schemeClr val="accent1"/>
                </a:solidFill>
                <a:effectLst>
                  <a:outerShdw blurRad="38100" dist="38100" dir="2700000" algn="tl">
                    <a:srgbClr val="000000"/>
                  </a:outerShdw>
                </a:effectLst>
                <a:latin typeface="+mj-lt"/>
                <a:cs typeface="Arial" pitchFamily="34" charset="0"/>
              </a:rPr>
              <a:t>A. </a:t>
            </a:r>
            <a:r>
              <a:rPr lang="en-US" altLang="en-US" sz="3600" b="1" dirty="0" smtClean="0">
                <a:effectLst>
                  <a:outerShdw blurRad="38100" dist="38100" dir="2700000" algn="tl">
                    <a:srgbClr val="000000"/>
                  </a:outerShdw>
                </a:effectLst>
                <a:latin typeface="AA Amali" pitchFamily="2" charset="0"/>
                <a:cs typeface="Arial" pitchFamily="34" charset="0"/>
              </a:rPr>
              <a:t>Y=</a:t>
            </a:r>
            <a:r>
              <a:rPr lang="en-US" altLang="en-US" sz="3600" b="1" dirty="0" err="1" smtClean="0">
                <a:effectLst>
                  <a:outerShdw blurRad="38100" dist="38100" dir="2700000" algn="tl">
                    <a:srgbClr val="000000"/>
                  </a:outerShdw>
                </a:effectLst>
                <a:latin typeface="AA Amali" pitchFamily="2" charset="0"/>
                <a:cs typeface="Arial" pitchFamily="34" charset="0"/>
              </a:rPr>
              <a:t>oaO</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ld,h</a:t>
            </a:r>
            <a:endParaRPr lang="en-US" altLang="en-US" sz="3600" b="1" dirty="0">
              <a:effectLst>
                <a:outerShdw blurRad="38100" dist="38100" dir="2700000" algn="tl">
                  <a:srgbClr val="000000"/>
                </a:outerShdw>
              </a:effectLst>
              <a:latin typeface="AA Amali" pitchFamily="2" charset="0"/>
              <a:cs typeface="Arial" pitchFamily="34" charset="0"/>
            </a:endParaRPr>
          </a:p>
          <a:p>
            <a:pPr marL="0" indent="0" eaLnBrk="1" hangingPunct="1">
              <a:spcBef>
                <a:spcPct val="20000"/>
              </a:spcBef>
              <a:buClr>
                <a:schemeClr val="hlink"/>
              </a:buClr>
            </a:pPr>
            <a:r>
              <a:rPr lang="en-US" altLang="en-US" sz="3600" b="1" dirty="0" smtClean="0">
                <a:solidFill>
                  <a:schemeClr val="accent1"/>
                </a:solidFill>
                <a:effectLst>
                  <a:outerShdw blurRad="38100" dist="38100" dir="2700000" algn="tl">
                    <a:srgbClr val="000000"/>
                  </a:outerShdw>
                </a:effectLst>
                <a:latin typeface="+mj-lt"/>
                <a:cs typeface="Arial" pitchFamily="34" charset="0"/>
              </a:rPr>
              <a:t>B. </a:t>
            </a:r>
            <a:r>
              <a:rPr lang="en-US" altLang="en-US" sz="3600" b="1" dirty="0" err="1" smtClean="0">
                <a:effectLst>
                  <a:outerShdw blurRad="38100" dist="38100" dir="2700000" algn="tl">
                    <a:srgbClr val="000000"/>
                  </a:outerShdw>
                </a:effectLst>
                <a:latin typeface="AA Amali" pitchFamily="2" charset="0"/>
                <a:cs typeface="Arial" pitchFamily="34" charset="0"/>
              </a:rPr>
              <a:t>bYardfh,ajre</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fuka</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wm;a</a:t>
            </a:r>
            <a:r>
              <a:rPr lang="en-US" altLang="en-US" sz="3600" b="1" dirty="0" smtClean="0">
                <a:effectLst>
                  <a:outerShdw blurRad="38100" dist="38100" dir="2700000" algn="tl">
                    <a:srgbClr val="000000"/>
                  </a:outerShdw>
                </a:effectLst>
                <a:latin typeface="AA Amali" pitchFamily="2" charset="0"/>
                <a:cs typeface="Arial" pitchFamily="34" charset="0"/>
              </a:rPr>
              <a:t> Y=</a:t>
            </a:r>
            <a:r>
              <a:rPr lang="en-US" altLang="en-US" sz="3600" b="1" dirty="0" err="1" smtClean="0">
                <a:effectLst>
                  <a:outerShdw blurRad="38100" dist="38100" dir="2700000" algn="tl">
                    <a:srgbClr val="000000"/>
                  </a:outerShdw>
                </a:effectLst>
                <a:latin typeface="AA Amali" pitchFamily="2" charset="0"/>
                <a:cs typeface="Arial" pitchFamily="34" charset="0"/>
              </a:rPr>
              <a:t>oaO</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jq</a:t>
            </a:r>
            <a:r>
              <a:rPr lang="en-US" altLang="en-US" sz="3600" b="1" dirty="0" smtClean="0">
                <a:effectLst>
                  <a:outerShdw blurRad="38100" dist="38100" dir="2700000" algn="tl">
                    <a:srgbClr val="000000"/>
                  </a:outerShdw>
                </a:effectLst>
                <a:latin typeface="AA Amali" pitchFamily="2" charset="0"/>
                <a:cs typeface="Arial" pitchFamily="34" charset="0"/>
              </a:rPr>
              <a:t> jd¾Isl </a:t>
            </a:r>
            <a:r>
              <a:rPr lang="en-US" altLang="en-US" sz="3600" b="1" dirty="0" err="1" smtClean="0">
                <a:effectLst>
                  <a:outerShdw blurRad="38100" dist="38100" dir="2700000" algn="tl">
                    <a:srgbClr val="000000"/>
                  </a:outerShdw>
                </a:effectLst>
                <a:latin typeface="AA Amali" pitchFamily="2" charset="0"/>
                <a:cs typeface="Arial" pitchFamily="34" charset="0"/>
              </a:rPr>
              <a:t>W;aijhkays</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r|d</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mj;skakg</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wjYHh</a:t>
            </a:r>
            <a:r>
              <a:rPr lang="en-US" altLang="en-US" sz="3600" b="1" dirty="0" smtClean="0">
                <a:effectLst>
                  <a:outerShdw blurRad="38100" dist="38100" dir="2700000" algn="tl">
                    <a:srgbClr val="000000"/>
                  </a:outerShdw>
                </a:effectLst>
                <a:latin typeface="AA Amali" pitchFamily="2" charset="0"/>
                <a:cs typeface="Arial" pitchFamily="34" charset="0"/>
              </a:rPr>
              <a:t>  </a:t>
            </a:r>
            <a:endParaRPr lang="en-US" altLang="en-US" sz="3600" b="1" dirty="0">
              <a:effectLst>
                <a:outerShdw blurRad="38100" dist="38100" dir="2700000" algn="tl">
                  <a:srgbClr val="000000"/>
                </a:outerShdw>
              </a:effectLst>
              <a:latin typeface="AA Amali" pitchFamily="2" charset="0"/>
              <a:cs typeface="Arial" pitchFamily="34" charset="0"/>
            </a:endParaRPr>
          </a:p>
          <a:p>
            <a:pPr marL="0" indent="0" eaLnBrk="1" hangingPunct="1">
              <a:spcBef>
                <a:spcPct val="20000"/>
              </a:spcBef>
              <a:buClr>
                <a:schemeClr val="hlink"/>
              </a:buClr>
            </a:pPr>
            <a:r>
              <a:rPr lang="en-US" altLang="en-US" sz="3600" b="1" dirty="0" smtClean="0">
                <a:solidFill>
                  <a:schemeClr val="accent1"/>
                </a:solidFill>
                <a:effectLst>
                  <a:outerShdw blurRad="38100" dist="38100" dir="2700000" algn="tl">
                    <a:srgbClr val="000000"/>
                  </a:outerShdw>
                </a:effectLst>
                <a:latin typeface="+mj-lt"/>
                <a:cs typeface="Arial" pitchFamily="34" charset="0"/>
              </a:rPr>
              <a:t>C. </a:t>
            </a:r>
            <a:r>
              <a:rPr lang="en-US" altLang="en-US" sz="3600" b="1" dirty="0" err="1" smtClean="0">
                <a:effectLst>
                  <a:outerShdw blurRad="38100" dist="38100" dir="2700000" algn="tl">
                    <a:srgbClr val="000000"/>
                  </a:outerShdw>
                </a:effectLst>
                <a:latin typeface="AA Amali" pitchFamily="2" charset="0"/>
                <a:cs typeface="Arial" pitchFamily="34" charset="0"/>
              </a:rPr>
              <a:t>bYdfh,ajre</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fuka</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i;sm;d</a:t>
            </a:r>
            <a:r>
              <a:rPr lang="en-US" altLang="en-US" sz="3600" b="1" dirty="0" smtClean="0">
                <a:effectLst>
                  <a:outerShdw blurRad="38100" dist="38100" dir="2700000" algn="tl">
                    <a:srgbClr val="000000"/>
                  </a:outerShdw>
                </a:effectLst>
                <a:latin typeface="AA Amali" pitchFamily="2" charset="0"/>
                <a:cs typeface="Arial" pitchFamily="34" charset="0"/>
              </a:rPr>
              <a:t> Y=</a:t>
            </a:r>
            <a:r>
              <a:rPr lang="en-US" altLang="en-US" sz="3600" b="1" dirty="0" err="1" smtClean="0">
                <a:effectLst>
                  <a:outerShdw blurRad="38100" dist="38100" dir="2700000" algn="tl">
                    <a:srgbClr val="000000"/>
                  </a:outerShdw>
                </a:effectLst>
                <a:latin typeface="AA Amali" pitchFamily="2" charset="0"/>
                <a:cs typeface="Arial" pitchFamily="34" charset="0"/>
              </a:rPr>
              <a:t>oaO</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jq</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W;aijhkays</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r|d</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mj;skakg</a:t>
            </a:r>
            <a:r>
              <a:rPr lang="en-US" altLang="en-US" sz="3600" b="1" dirty="0" smtClean="0">
                <a:effectLst>
                  <a:outerShdw blurRad="38100" dist="38100" dir="2700000" algn="tl">
                    <a:srgbClr val="000000"/>
                  </a:outerShdw>
                </a:effectLst>
                <a:latin typeface="AA Amali" pitchFamily="2" charset="0"/>
                <a:cs typeface="Arial" pitchFamily="34" charset="0"/>
              </a:rPr>
              <a:t> </a:t>
            </a:r>
            <a:r>
              <a:rPr lang="en-US" altLang="en-US" sz="3600" b="1" dirty="0" err="1" smtClean="0">
                <a:effectLst>
                  <a:outerShdw blurRad="38100" dist="38100" dir="2700000" algn="tl">
                    <a:srgbClr val="000000"/>
                  </a:outerShdw>
                </a:effectLst>
                <a:latin typeface="AA Amali" pitchFamily="2" charset="0"/>
                <a:cs typeface="Arial" pitchFamily="34" charset="0"/>
              </a:rPr>
              <a:t>wjYHh</a:t>
            </a:r>
            <a:endParaRPr lang="en-US" altLang="en-US" sz="3600" b="1" dirty="0">
              <a:effectLst>
                <a:outerShdw blurRad="38100" dist="38100" dir="2700000" algn="tl">
                  <a:srgbClr val="000000"/>
                </a:outerShdw>
              </a:effectLst>
              <a:latin typeface="AA Amali" pitchFamily="2" charset="0"/>
              <a:cs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Effect transition="in" filter="wipe(down)">
                                      <p:cBhvr>
                                        <p:cTn id="7" dur="500"/>
                                        <p:tgtEl>
                                          <p:spTgt spid="686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8614">
                                            <p:txEl>
                                              <p:pRg st="1" end="1"/>
                                            </p:txEl>
                                          </p:spTgt>
                                        </p:tgtEl>
                                        <p:attrNameLst>
                                          <p:attrName>style.visibility</p:attrName>
                                        </p:attrNameLst>
                                      </p:cBhvr>
                                      <p:to>
                                        <p:strVal val="visible"/>
                                      </p:to>
                                    </p:set>
                                    <p:animEffect transition="in" filter="wipe(down)">
                                      <p:cBhvr>
                                        <p:cTn id="12" dur="500"/>
                                        <p:tgtEl>
                                          <p:spTgt spid="686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8614">
                                            <p:txEl>
                                              <p:pRg st="2" end="2"/>
                                            </p:txEl>
                                          </p:spTgt>
                                        </p:tgtEl>
                                        <p:attrNameLst>
                                          <p:attrName>style.visibility</p:attrName>
                                        </p:attrNameLst>
                                      </p:cBhvr>
                                      <p:to>
                                        <p:strVal val="visible"/>
                                      </p:to>
                                    </p:set>
                                    <p:animEffect transition="in" filter="wipe(down)">
                                      <p:cBhvr>
                                        <p:cTn id="17" dur="500"/>
                                        <p:tgtEl>
                                          <p:spTgt spid="686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27028"/>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33338"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4400" dirty="0" err="1" smtClean="0">
                <a:effectLst>
                  <a:outerShdw blurRad="38100" dist="38100" dir="2700000" algn="tl">
                    <a:srgbClr val="000000"/>
                  </a:outerShdw>
                </a:effectLst>
                <a:latin typeface="AA Amali" pitchFamily="2" charset="0"/>
              </a:rPr>
              <a:t>mzOdk</a:t>
            </a:r>
            <a:r>
              <a:rPr lang="en-US" altLang="en-US" sz="4400" dirty="0" smtClean="0">
                <a:effectLst>
                  <a:outerShdw blurRad="38100" dist="38100" dir="2700000" algn="tl">
                    <a:srgbClr val="000000"/>
                  </a:outerShdw>
                </a:effectLst>
                <a:latin typeface="AA Amali" pitchFamily="2" charset="0"/>
              </a:rPr>
              <a:t> </a:t>
            </a:r>
            <a:r>
              <a:rPr lang="en-US" altLang="en-US" sz="4400" dirty="0" err="1" smtClean="0">
                <a:effectLst>
                  <a:outerShdw blurRad="38100" dist="38100" dir="2700000" algn="tl">
                    <a:srgbClr val="000000"/>
                  </a:outerShdw>
                </a:effectLst>
                <a:latin typeface="AA Amali" pitchFamily="2" charset="0"/>
              </a:rPr>
              <a:t>woyi</a:t>
            </a:r>
            <a:r>
              <a:rPr lang="en-US" altLang="en-US" sz="4400" dirty="0" smtClean="0">
                <a:effectLst>
                  <a:outerShdw blurRad="38100" dist="38100" dir="2700000" algn="tl">
                    <a:srgbClr val="000000"/>
                  </a:outerShdw>
                </a:effectLst>
                <a:latin typeface="Arial" pitchFamily="34" charset="0"/>
              </a:rPr>
              <a:t>: </a:t>
            </a:r>
            <a:r>
              <a:rPr lang="en-US" altLang="en-US" sz="4400" dirty="0" smtClean="0">
                <a:effectLst>
                  <a:outerShdw blurRad="38100" dist="38100" dir="2700000" algn="tl">
                    <a:srgbClr val="000000"/>
                  </a:outerShdw>
                </a:effectLst>
                <a:latin typeface="AA Amali" pitchFamily="2" charset="0"/>
                <a:ea typeface="SimSun" pitchFamily="2" charset="-122"/>
              </a:rPr>
              <a:t>Y=</a:t>
            </a:r>
            <a:r>
              <a:rPr lang="en-US" altLang="en-US" sz="4400" dirty="0" err="1" smtClean="0">
                <a:effectLst>
                  <a:outerShdw blurRad="38100" dist="38100" dir="2700000" algn="tl">
                    <a:srgbClr val="000000"/>
                  </a:outerShdw>
                </a:effectLst>
                <a:latin typeface="AA Amali" pitchFamily="2" charset="0"/>
                <a:ea typeface="SimSun" pitchFamily="2" charset="-122"/>
              </a:rPr>
              <a:t>oaO</a:t>
            </a:r>
            <a:r>
              <a:rPr lang="en-US" altLang="en-US" sz="4400" dirty="0" smtClean="0">
                <a:effectLst>
                  <a:outerShdw blurRad="38100" dist="38100" dir="2700000" algn="tl">
                    <a:srgbClr val="000000"/>
                  </a:outerShdw>
                </a:effectLst>
                <a:latin typeface="AA Amali" pitchFamily="2" charset="0"/>
                <a:ea typeface="SimSun" pitchFamily="2" charset="-122"/>
              </a:rPr>
              <a:t> </a:t>
            </a:r>
            <a:r>
              <a:rPr lang="en-US" altLang="en-US" sz="4400" dirty="0" err="1" smtClean="0">
                <a:effectLst>
                  <a:outerShdw blurRad="38100" dist="38100" dir="2700000" algn="tl">
                    <a:srgbClr val="000000"/>
                  </a:outerShdw>
                </a:effectLst>
                <a:latin typeface="AA Amali" pitchFamily="2" charset="0"/>
                <a:ea typeface="SimSun" pitchFamily="2" charset="-122"/>
              </a:rPr>
              <a:t>úfõlhla</a:t>
            </a:r>
            <a:r>
              <a:rPr lang="en-US" altLang="en-US" sz="4400" dirty="0" smtClean="0">
                <a:effectLst>
                  <a:outerShdw blurRad="38100" dist="38100" dir="2700000" algn="tl">
                    <a:srgbClr val="000000"/>
                  </a:outerShdw>
                </a:effectLst>
                <a:latin typeface="AA Amali" pitchFamily="2" charset="0"/>
                <a:ea typeface="SimSun" pitchFamily="2" charset="-122"/>
              </a:rPr>
              <a:t> .</a:t>
            </a:r>
            <a:r>
              <a:rPr lang="en-US" altLang="en-US" sz="4400" dirty="0" err="1" smtClean="0">
                <a:effectLst>
                  <a:outerShdw blurRad="38100" dist="38100" dir="2700000" algn="tl">
                    <a:srgbClr val="000000"/>
                  </a:outerShdw>
                </a:effectLst>
                <a:latin typeface="AA Amali" pitchFamily="2" charset="0"/>
                <a:ea typeface="SimSun" pitchFamily="2" charset="-122"/>
              </a:rPr>
              <a:t>eksu</a:t>
            </a:r>
            <a:r>
              <a:rPr lang="en-US" altLang="zh-CN" sz="4400" dirty="0" smtClean="0">
                <a:effectLst>
                  <a:outerShdw blurRad="38100" dist="38100" dir="2700000" algn="tl">
                    <a:srgbClr val="000000"/>
                  </a:outerShdw>
                </a:effectLst>
                <a:latin typeface="Arial" pitchFamily="34" charset="0"/>
                <a:ea typeface="SimSun" pitchFamily="2" charset="-122"/>
              </a:rPr>
              <a:t>!</a:t>
            </a:r>
            <a:endParaRPr lang="en-US" altLang="zh-CN" sz="4400" dirty="0">
              <a:effectLst>
                <a:outerShdw blurRad="38100" dist="38100" dir="2700000" algn="tl">
                  <a:srgbClr val="000000"/>
                </a:outerShdw>
              </a:effectLst>
              <a:latin typeface="Arial" pitchFamily="34" charset="0"/>
              <a:ea typeface="SimSun" pitchFamily="2" charset="-122"/>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4"/>
          <p:cNvSpPr>
            <a:spLocks noChangeArrowheads="1"/>
          </p:cNvSpPr>
          <p:nvPr/>
        </p:nvSpPr>
        <p:spPr bwMode="auto">
          <a:xfrm>
            <a:off x="0" y="0"/>
            <a:ext cx="9144000" cy="6858000"/>
          </a:xfrm>
          <a:prstGeom prst="rect">
            <a:avLst/>
          </a:prstGeom>
          <a:gradFill rotWithShape="0">
            <a:gsLst>
              <a:gs pos="0">
                <a:schemeClr val="bg2"/>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latin typeface="Arial" pitchFamily="34" charset="0"/>
              <a:cs typeface="Arial" pitchFamily="34" charset="0"/>
            </a:endParaRPr>
          </a:p>
        </p:txBody>
      </p:sp>
      <p:sp>
        <p:nvSpPr>
          <p:cNvPr id="71682" name="Rectangle 2"/>
          <p:cNvSpPr>
            <a:spLocks noGrp="1" noChangeArrowheads="1"/>
          </p:cNvSpPr>
          <p:nvPr>
            <p:ph type="title"/>
          </p:nvPr>
        </p:nvSpPr>
        <p:spPr/>
        <p:txBody>
          <a:bodyPr/>
          <a:lstStyle/>
          <a:p>
            <a:pPr eaLnBrk="1" hangingPunct="1"/>
            <a:r>
              <a:rPr lang="en-US" altLang="en-US" sz="4800" b="1" dirty="0" err="1" smtClean="0">
                <a:latin typeface="AA Amali" pitchFamily="2" charset="0"/>
                <a:cs typeface="Arial" pitchFamily="34" charset="0"/>
              </a:rPr>
              <a:t>fudkjdo</a:t>
            </a:r>
            <a:r>
              <a:rPr lang="en-US" altLang="en-US" sz="4800" b="1" dirty="0" smtClean="0">
                <a:latin typeface="AA Amali" pitchFamily="2" charset="0"/>
                <a:cs typeface="Arial" pitchFamily="34" charset="0"/>
              </a:rPr>
              <a:t> j¾;udkfha </a:t>
            </a:r>
            <a:r>
              <a:rPr lang="en-US" altLang="en-US" sz="4800" b="1" dirty="0" err="1" smtClean="0">
                <a:latin typeface="AA Amali" pitchFamily="2" charset="0"/>
                <a:cs typeface="Arial" pitchFamily="34" charset="0"/>
              </a:rPr>
              <a:t>iudklï</a:t>
            </a:r>
            <a:r>
              <a:rPr lang="en-US" altLang="en-US" sz="4800" b="1" dirty="0" smtClean="0">
                <a:latin typeface="AA Amali" pitchFamily="2" charset="0"/>
                <a:cs typeface="Arial" pitchFamily="34" charset="0"/>
              </a:rPr>
              <a:t> </a:t>
            </a:r>
            <a:r>
              <a:rPr lang="en-US" altLang="en-US" sz="4800" b="1" dirty="0" err="1" smtClean="0">
                <a:latin typeface="AA Amali" pitchFamily="2" charset="0"/>
                <a:cs typeface="Arial" pitchFamily="34" charset="0"/>
              </a:rPr>
              <a:t>we;s</a:t>
            </a:r>
            <a:r>
              <a:rPr lang="en-US" altLang="en-US" sz="4800" b="1" dirty="0" smtClean="0">
                <a:latin typeface="AA Amali" pitchFamily="2" charset="0"/>
                <a:cs typeface="Arial" pitchFamily="34" charset="0"/>
              </a:rPr>
              <a:t> </a:t>
            </a:r>
            <a:r>
              <a:rPr lang="en-US" altLang="en-US" sz="4800" b="1" dirty="0" err="1" smtClean="0">
                <a:latin typeface="AA Amali" pitchFamily="2" charset="0"/>
                <a:cs typeface="Arial" pitchFamily="34" charset="0"/>
              </a:rPr>
              <a:t>ls</a:t>
            </a:r>
            <a:r>
              <a:rPr lang="en-US" altLang="en-US" sz="4800" b="1" dirty="0" smtClean="0">
                <a:latin typeface="AA Amali" pitchFamily="2" charset="0"/>
                <a:cs typeface="Arial" pitchFamily="34" charset="0"/>
              </a:rPr>
              <a:t>;=</a:t>
            </a:r>
            <a:r>
              <a:rPr lang="en-US" altLang="en-US" sz="4800" b="1" dirty="0" err="1" smtClean="0">
                <a:latin typeface="AA Amali" pitchFamily="2" charset="0"/>
                <a:cs typeface="Arial" pitchFamily="34" charset="0"/>
              </a:rPr>
              <a:t>kq</a:t>
            </a:r>
            <a:r>
              <a:rPr lang="en-US" altLang="en-US" sz="4800" b="1" dirty="0" smtClean="0">
                <a:latin typeface="AA Amali" pitchFamily="2" charset="0"/>
                <a:cs typeface="Arial" pitchFamily="34" charset="0"/>
              </a:rPr>
              <a:t> </a:t>
            </a:r>
            <a:r>
              <a:rPr lang="en-US" altLang="en-US" sz="4800" b="1" dirty="0" err="1" smtClean="0">
                <a:latin typeface="AA Amali" pitchFamily="2" charset="0"/>
                <a:cs typeface="Arial" pitchFamily="34" charset="0"/>
              </a:rPr>
              <a:t>W;aijhka</a:t>
            </a:r>
            <a:r>
              <a:rPr lang="en-US" altLang="en-US" sz="4800" b="1" dirty="0" smtClean="0">
                <a:latin typeface="AA Amali" pitchFamily="2" charset="0"/>
                <a:cs typeface="Arial" pitchFamily="34" charset="0"/>
              </a:rPr>
              <a:t>@</a:t>
            </a:r>
            <a:endParaRPr lang="en-US" altLang="en-US" b="1" dirty="0" smtClean="0">
              <a:latin typeface="AA Amali" pitchFamily="2" charset="0"/>
              <a:cs typeface="Arial" pitchFamily="34" charset="0"/>
            </a:endParaRPr>
          </a:p>
        </p:txBody>
      </p:sp>
      <p:sp>
        <p:nvSpPr>
          <p:cNvPr id="71683" name="Rectangle 3"/>
          <p:cNvSpPr>
            <a:spLocks noGrp="1" noChangeArrowheads="1"/>
          </p:cNvSpPr>
          <p:nvPr>
            <p:ph type="body" idx="1"/>
          </p:nvPr>
        </p:nvSpPr>
        <p:spPr>
          <a:xfrm>
            <a:off x="457200" y="2209800"/>
            <a:ext cx="8229600" cy="3921125"/>
          </a:xfrm>
        </p:spPr>
        <p:txBody>
          <a:bodyPr/>
          <a:lstStyle/>
          <a:p>
            <a:pPr eaLnBrk="1" hangingPunct="1">
              <a:lnSpc>
                <a:spcPct val="90000"/>
              </a:lnSpc>
            </a:pPr>
            <a:r>
              <a:rPr lang="en-US" altLang="en-US" sz="4000" b="1" dirty="0" err="1" smtClean="0">
                <a:latin typeface="AA Amali" pitchFamily="2" charset="0"/>
                <a:cs typeface="Arial" pitchFamily="34" charset="0"/>
              </a:rPr>
              <a:t>mdial</a:t>
            </a:r>
            <a:r>
              <a:rPr lang="en-US" altLang="en-US" sz="4000" b="1" dirty="0" smtClean="0">
                <a:latin typeface="AA Amali" pitchFamily="2" charset="0"/>
                <a:cs typeface="Arial" pitchFamily="34" charset="0"/>
              </a:rPr>
              <a:t>=j</a:t>
            </a:r>
          </a:p>
          <a:p>
            <a:pPr eaLnBrk="1" hangingPunct="1">
              <a:lnSpc>
                <a:spcPct val="90000"/>
              </a:lnSpc>
            </a:pPr>
            <a:r>
              <a:rPr lang="en-US" altLang="en-US" sz="4000" b="1" dirty="0" err="1" smtClean="0">
                <a:latin typeface="AA Amali" pitchFamily="2" charset="0"/>
                <a:cs typeface="Arial" pitchFamily="34" charset="0"/>
              </a:rPr>
              <a:t>k;a</a:t>
            </a:r>
            <a:r>
              <a:rPr lang="en-US" altLang="en-US" sz="4000" b="1" dirty="0" smtClean="0">
                <a:latin typeface="AA Amali" pitchFamily="2" charset="0"/>
                <a:cs typeface="Arial" pitchFamily="34" charset="0"/>
              </a:rPr>
              <a:t>;,</a:t>
            </a:r>
          </a:p>
          <a:p>
            <a:pPr eaLnBrk="1" hangingPunct="1">
              <a:lnSpc>
                <a:spcPct val="90000"/>
              </a:lnSpc>
            </a:pPr>
            <a:r>
              <a:rPr lang="en-US" altLang="en-US" sz="4000" b="1" dirty="0" err="1" smtClean="0">
                <a:latin typeface="AA Amali" pitchFamily="2" charset="0"/>
                <a:cs typeface="Arial" pitchFamily="34" charset="0"/>
              </a:rPr>
              <a:t>rd;sz</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fNdaPkh</a:t>
            </a:r>
            <a:endParaRPr lang="en-US" altLang="en-US" sz="4000" b="1" dirty="0" smtClean="0">
              <a:latin typeface="AA Amali" pitchFamily="2" charset="0"/>
              <a:cs typeface="Arial" pitchFamily="34" charset="0"/>
            </a:endParaRPr>
          </a:p>
          <a:p>
            <a:pPr eaLnBrk="1" hangingPunct="1">
              <a:lnSpc>
                <a:spcPct val="90000"/>
              </a:lnSpc>
            </a:pPr>
            <a:r>
              <a:rPr lang="en-US" altLang="en-US" sz="4000" b="1" dirty="0" err="1" smtClean="0">
                <a:latin typeface="AA Amali" pitchFamily="2" charset="0"/>
                <a:cs typeface="Arial" pitchFamily="34" charset="0"/>
              </a:rPr>
              <a:t>wj.dykh</a:t>
            </a:r>
            <a:r>
              <a:rPr lang="en-US" altLang="en-US" sz="4000" b="1" dirty="0" smtClean="0">
                <a:latin typeface="AA Amali" pitchFamily="2" charset="0"/>
                <a:cs typeface="Arial" pitchFamily="34" charset="0"/>
              </a:rPr>
              <a:t>  ( ^</a:t>
            </a:r>
            <a:r>
              <a:rPr lang="en-US" altLang="en-US" sz="4000" b="1" dirty="0" err="1" smtClean="0">
                <a:latin typeface="AA Amali" pitchFamily="2" charset="0"/>
                <a:cs typeface="Arial" pitchFamily="34" charset="0"/>
              </a:rPr>
              <a:t>iEu</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mqoa</a:t>
            </a:r>
            <a:r>
              <a:rPr lang="en-US" altLang="en-US" sz="4000" b="1" dirty="0" smtClean="0">
                <a:latin typeface="AA Amali" pitchFamily="2" charset="0"/>
                <a:cs typeface="Arial" pitchFamily="34" charset="0"/>
              </a:rPr>
              <a:t>.,</a:t>
            </a:r>
            <a:r>
              <a:rPr lang="en-US" altLang="en-US" sz="4000" b="1" dirty="0" err="1" smtClean="0">
                <a:latin typeface="AA Amali" pitchFamily="2" charset="0"/>
                <a:cs typeface="Arial" pitchFamily="34" charset="0"/>
              </a:rPr>
              <a:t>fhl</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ioyd</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fuh</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tla</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jrla</a:t>
            </a:r>
            <a:r>
              <a:rPr lang="en-US" altLang="en-US" sz="4000" b="1" dirty="0" smtClean="0">
                <a:latin typeface="AA Amali" pitchFamily="2" charset="0"/>
                <a:cs typeface="Arial" pitchFamily="34" charset="0"/>
              </a:rPr>
              <a:t> </a:t>
            </a:r>
            <a:r>
              <a:rPr lang="en-US" altLang="en-US" sz="4000" b="1" dirty="0" err="1" smtClean="0">
                <a:latin typeface="AA Amali" pitchFamily="2" charset="0"/>
                <a:cs typeface="Arial" pitchFamily="34" charset="0"/>
              </a:rPr>
              <a:t>mukla</a:t>
            </a:r>
            <a:r>
              <a:rPr lang="en-US" altLang="en-US" sz="4000" b="1" dirty="0" smtClean="0">
                <a:latin typeface="AA Amali" pitchFamily="2" charset="0"/>
                <a:cs typeface="Arial" pitchFamily="34" charset="0"/>
              </a:rPr>
              <a:t> is</a:t>
            </a:r>
            <a:r>
              <a:rPr lang="en-US" altLang="en-US" sz="4000" b="1" dirty="0" smtClean="0">
                <a:latin typeface="AA Amali"/>
                <a:cs typeface="Arial" pitchFamily="34" charset="0"/>
              </a:rPr>
              <a:t>≥</a:t>
            </a:r>
            <a:r>
              <a:rPr lang="en-US" altLang="en-US" sz="4000" b="1" dirty="0" smtClean="0">
                <a:latin typeface="AA Amali" pitchFamily="2" charset="0"/>
                <a:cs typeface="Arial" pitchFamily="34" charset="0"/>
              </a:rPr>
              <a:t> flf¾&amp;</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checkerboard(across)">
                                      <p:cBhvr>
                                        <p:cTn id="7" dur="500"/>
                                        <p:tgtEl>
                                          <p:spTgt spid="71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checkerboard(across)">
                                      <p:cBhvr>
                                        <p:cTn id="12" dur="500"/>
                                        <p:tgtEl>
                                          <p:spTgt spid="71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checkerboard(across)">
                                      <p:cBhvr>
                                        <p:cTn id="17" dur="500"/>
                                        <p:tgtEl>
                                          <p:spTgt spid="716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1683">
                                            <p:txEl>
                                              <p:pRg st="3" end="3"/>
                                            </p:txEl>
                                          </p:spTgt>
                                        </p:tgtEl>
                                        <p:attrNameLst>
                                          <p:attrName>style.visibility</p:attrName>
                                        </p:attrNameLst>
                                      </p:cBhvr>
                                      <p:to>
                                        <p:strVal val="visible"/>
                                      </p:to>
                                    </p:set>
                                    <p:animEffect transition="in" filter="checkerboard(across)">
                                      <p:cBhvr>
                                        <p:cTn id="22" dur="500"/>
                                        <p:tgtEl>
                                          <p:spTgt spid="716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3" descr="Sunset Sabba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376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
          <p:cNvSpPr>
            <a:spLocks noGrp="1" noChangeArrowheads="1"/>
          </p:cNvSpPr>
          <p:nvPr>
            <p:ph type="title"/>
          </p:nvPr>
        </p:nvSpPr>
        <p:spPr>
          <a:xfrm>
            <a:off x="0" y="277813"/>
            <a:ext cx="8970963" cy="1143000"/>
          </a:xfrm>
        </p:spPr>
        <p:txBody>
          <a:bodyPr/>
          <a:lstStyle/>
          <a:p>
            <a:pPr eaLnBrk="1" hangingPunct="1"/>
            <a:r>
              <a:rPr lang="en-SG" dirty="0" err="1">
                <a:solidFill>
                  <a:srgbClr val="FFFFFF"/>
                </a:solidFill>
                <a:effectLst>
                  <a:glow rad="228600">
                    <a:srgbClr val="060400"/>
                  </a:glow>
                </a:effectLst>
                <a:latin typeface="AA Amali" pitchFamily="2" charset="0"/>
                <a:ea typeface="Calibri"/>
                <a:cs typeface="Times New Roman"/>
              </a:rPr>
              <a:t>m%Yak</a:t>
            </a:r>
            <a:r>
              <a:rPr lang="en-SG" dirty="0">
                <a:solidFill>
                  <a:srgbClr val="FFFFFF"/>
                </a:solidFill>
                <a:effectLst>
                  <a:glow rad="228600">
                    <a:srgbClr val="060400"/>
                  </a:glow>
                </a:effectLst>
                <a:latin typeface="AA Amali" pitchFamily="2" charset="0"/>
                <a:ea typeface="Calibri"/>
                <a:cs typeface="Times New Roman"/>
              </a:rPr>
              <a:t> </a:t>
            </a:r>
            <a:r>
              <a:rPr lang="en-SG" dirty="0" err="1">
                <a:solidFill>
                  <a:srgbClr val="FFFFFF"/>
                </a:solidFill>
                <a:effectLst>
                  <a:glow rad="228600">
                    <a:srgbClr val="060400"/>
                  </a:glow>
                </a:effectLst>
                <a:latin typeface="AA Amali" pitchFamily="2" charset="0"/>
                <a:ea typeface="Calibri"/>
                <a:cs typeface="Times New Roman"/>
              </a:rPr>
              <a:t>idlÉPdj</a:t>
            </a:r>
            <a:endParaRPr lang="en-US" altLang="en-US" b="1" dirty="0" smtClean="0">
              <a:solidFill>
                <a:srgbClr val="FFFFFF"/>
              </a:solidFill>
              <a:effectLst>
                <a:glow rad="228600">
                  <a:srgbClr val="060400"/>
                </a:glow>
              </a:effectLst>
              <a:latin typeface="AA Amali" pitchFamily="2" charset="0"/>
              <a:cs typeface="Arial" pitchFamily="34" charset="0"/>
            </a:endParaRPr>
          </a:p>
        </p:txBody>
      </p:sp>
      <p:sp>
        <p:nvSpPr>
          <p:cNvPr id="54275" name="Rectangle 3"/>
          <p:cNvSpPr>
            <a:spLocks noGrp="1" noChangeArrowheads="1"/>
          </p:cNvSpPr>
          <p:nvPr>
            <p:ph type="body" idx="1"/>
          </p:nvPr>
        </p:nvSpPr>
        <p:spPr>
          <a:xfrm>
            <a:off x="0" y="1600200"/>
            <a:ext cx="9220200" cy="4530725"/>
          </a:xfrm>
        </p:spPr>
        <p:txBody>
          <a:bodyPr/>
          <a:lstStyle/>
          <a:p>
            <a:pPr marL="609600" indent="-609600" eaLnBrk="1" hangingPunct="1">
              <a:buNone/>
            </a:pPr>
            <a:r>
              <a:rPr lang="en-US" altLang="zh-CN" b="1" dirty="0" smtClean="0">
                <a:solidFill>
                  <a:srgbClr val="FFFFFF"/>
                </a:solidFill>
                <a:effectLst>
                  <a:glow rad="228600">
                    <a:srgbClr val="060400"/>
                  </a:glow>
                  <a:outerShdw blurRad="38100" dist="38100" dir="2700000" algn="tl">
                    <a:srgbClr val="000000"/>
                  </a:outerShdw>
                </a:effectLst>
                <a:latin typeface="AMILA" pitchFamily="2" charset="0"/>
                <a:cs typeface="Arial" pitchFamily="34" charset="0"/>
              </a:rPr>
              <a:t>1</a:t>
            </a:r>
            <a:r>
              <a:rPr lang="en-US" altLang="zh-CN" b="1" dirty="0" smtClean="0">
                <a:solidFill>
                  <a:srgbClr val="FFFFFF"/>
                </a:solidFill>
                <a:effectLst>
                  <a:glow rad="228600">
                    <a:srgbClr val="060400"/>
                  </a:glow>
                  <a:outerShdw blurRad="38100" dist="38100" dir="2700000" algn="tl">
                    <a:srgbClr val="000000"/>
                  </a:outerShdw>
                </a:effectLst>
                <a:latin typeface="AA Amali"/>
                <a:cs typeface="Arial" pitchFamily="34" charset="0"/>
              </a:rPr>
              <a:t>'</a:t>
            </a:r>
            <a:r>
              <a:rPr lang="en-US" altLang="zh-CN" b="1" dirty="0" smtClean="0">
                <a:solidFill>
                  <a:srgbClr val="FFFFFF"/>
                </a:solidFill>
                <a:effectLst>
                  <a:glow rad="228600">
                    <a:srgbClr val="060400"/>
                  </a:glow>
                  <a:outerShdw blurRad="38100" dist="38100" dir="2700000" algn="tl">
                    <a:srgbClr val="000000"/>
                  </a:outerShdw>
                </a:effectLst>
                <a:latin typeface="AMILA"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wmg</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úfõlh</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ioyd</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ld,hla</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fkdue;s</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nj</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wms</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meñKs,s</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lrkafka</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l=</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ula</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ksido</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a:t>
            </a:r>
          </a:p>
          <a:p>
            <a:pPr marL="609600" indent="-609600" eaLnBrk="1" hangingPunct="1">
              <a:buNone/>
            </a:pP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2'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Tnf.a</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B&lt;.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ls</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Kq</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ux.,Hhka</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jvd;a</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úfõlSj</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iy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wd;añl</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jkafka</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flfiao</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p>
          <a:p>
            <a:pPr marL="609600" indent="-609600" eaLnBrk="1" hangingPunct="1">
              <a:buNone/>
            </a:pP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3' l=</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uk</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ud¾.hloS o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foúhka</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jykafia</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Tng</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mjikafka</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Y=</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oaO</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jq</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úf</a:t>
            </a:r>
            <a:r>
              <a:rPr lang="en-US" altLang="zh-CN" b="1" dirty="0" err="1" smtClean="0">
                <a:solidFill>
                  <a:srgbClr val="FFFFFF"/>
                </a:solidFill>
                <a:effectLst>
                  <a:glow rad="228600">
                    <a:srgbClr val="060400"/>
                  </a:glow>
                  <a:outerShdw blurRad="38100" dist="38100" dir="2700000" algn="tl">
                    <a:srgbClr val="000000"/>
                  </a:outerShdw>
                </a:effectLst>
                <a:latin typeface="AA Amali"/>
                <a:cs typeface="Arial" pitchFamily="34" charset="0"/>
              </a:rPr>
              <a:t>õ</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lhla</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iod.eksug</a:t>
            </a:r>
            <a:r>
              <a:rPr lang="en-US" altLang="zh-CN" b="1" dirty="0" smtClean="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989"/>
            <a:ext cx="9251950"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902390506"/>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059113" y="2613025"/>
            <a:ext cx="2808287" cy="1752600"/>
          </a:xfrm>
        </p:spPr>
        <p:txBody>
          <a:bodyPr/>
          <a:lstStyle/>
          <a:p>
            <a:pPr>
              <a:lnSpc>
                <a:spcPct val="115000"/>
              </a:lnSpc>
              <a:spcAft>
                <a:spcPts val="1000"/>
              </a:spcAft>
            </a:pPr>
            <a:r>
              <a:rPr lang="en-SG" sz="3600" b="1" dirty="0" err="1">
                <a:solidFill>
                  <a:schemeClr val="bg1"/>
                </a:solidFill>
                <a:latin typeface="AA Amali" pitchFamily="2" charset="0"/>
                <a:ea typeface="Calibri"/>
                <a:cs typeface="Times New Roman"/>
              </a:rPr>
              <a:t>bY%dfh,fha</a:t>
            </a:r>
            <a:r>
              <a:rPr lang="en-SG" sz="3600" b="1" dirty="0">
                <a:solidFill>
                  <a:schemeClr val="bg1"/>
                </a:solidFill>
                <a:latin typeface="AMILA" pitchFamily="2" charset="0"/>
                <a:ea typeface="Calibri"/>
                <a:cs typeface="Times New Roman"/>
              </a:rPr>
              <a:t> </a:t>
            </a:r>
            <a:r>
              <a:rPr lang="en-SG" sz="3600" b="1" dirty="0">
                <a:solidFill>
                  <a:schemeClr val="bg1"/>
                </a:solidFill>
                <a:latin typeface="AA Amali" pitchFamily="2" charset="0"/>
                <a:ea typeface="Calibri"/>
                <a:cs typeface="Times New Roman"/>
              </a:rPr>
              <a:t>Y=</a:t>
            </a:r>
            <a:r>
              <a:rPr lang="en-SG" sz="3600" b="1" dirty="0" err="1">
                <a:solidFill>
                  <a:schemeClr val="bg1"/>
                </a:solidFill>
                <a:latin typeface="AA Amali" pitchFamily="2" charset="0"/>
                <a:ea typeface="Calibri"/>
                <a:cs typeface="Times New Roman"/>
              </a:rPr>
              <a:t>oaO</a:t>
            </a:r>
            <a:r>
              <a:rPr lang="en-SG" sz="3600" b="1" dirty="0">
                <a:solidFill>
                  <a:schemeClr val="bg1"/>
                </a:solidFill>
                <a:latin typeface="AA Amali" pitchFamily="2" charset="0"/>
                <a:ea typeface="Calibri"/>
                <a:cs typeface="Times New Roman"/>
              </a:rPr>
              <a:t> </a:t>
            </a:r>
            <a:r>
              <a:rPr lang="en-SG" sz="3600" b="1" dirty="0" err="1">
                <a:solidFill>
                  <a:schemeClr val="bg1"/>
                </a:solidFill>
                <a:latin typeface="AA Amali" pitchFamily="2" charset="0"/>
                <a:ea typeface="Calibri"/>
                <a:cs typeface="Times New Roman"/>
              </a:rPr>
              <a:t>jq</a:t>
            </a:r>
            <a:r>
              <a:rPr lang="en-SG" sz="3600" b="1" dirty="0">
                <a:solidFill>
                  <a:schemeClr val="bg1"/>
                </a:solidFill>
                <a:latin typeface="AA Amali" pitchFamily="2" charset="0"/>
                <a:ea typeface="Calibri"/>
                <a:cs typeface="Times New Roman"/>
              </a:rPr>
              <a:t> </a:t>
            </a:r>
            <a:r>
              <a:rPr lang="en-SG" sz="3600" b="1" dirty="0" err="1">
                <a:solidFill>
                  <a:schemeClr val="bg1"/>
                </a:solidFill>
                <a:latin typeface="AA Amali" pitchFamily="2" charset="0"/>
                <a:ea typeface="Calibri"/>
                <a:cs typeface="Times New Roman"/>
              </a:rPr>
              <a:t>le,ekavrh</a:t>
            </a:r>
            <a:endParaRPr lang="en-SG" sz="3600" b="1" dirty="0">
              <a:solidFill>
                <a:schemeClr val="bg1"/>
              </a:solidFill>
              <a:effectLst/>
              <a:latin typeface="AA Amali" pitchFamily="2" charset="0"/>
              <a:ea typeface="Calibri"/>
              <a:cs typeface="Times New Roman"/>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30757" name="Text Box 8"/>
          <p:cNvSpPr txBox="1">
            <a:spLocks noChangeArrowheads="1"/>
          </p:cNvSpPr>
          <p:nvPr/>
        </p:nvSpPr>
        <p:spPr bwMode="auto">
          <a:xfrm>
            <a:off x="6487104" y="6139934"/>
            <a:ext cx="23407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SG" b="1" dirty="0" err="1">
                <a:solidFill>
                  <a:schemeClr val="bg1"/>
                </a:solidFill>
                <a:latin typeface="AA Amali" pitchFamily="2" charset="0"/>
                <a:ea typeface="Calibri"/>
                <a:cs typeface="Times New Roman"/>
              </a:rPr>
              <a:t>jkaokd</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ux</a:t>
            </a:r>
            <a:r>
              <a:rPr lang="en-SG" b="1" dirty="0">
                <a:solidFill>
                  <a:schemeClr val="bg1"/>
                </a:solidFill>
                <a:latin typeface="AA Amali" pitchFamily="2" charset="0"/>
                <a:ea typeface="Calibri"/>
                <a:cs typeface="Times New Roman"/>
              </a:rPr>
              <a:t>.,</a:t>
            </a:r>
            <a:r>
              <a:rPr lang="en-SG" b="1" dirty="0" err="1">
                <a:solidFill>
                  <a:schemeClr val="bg1"/>
                </a:solidFill>
                <a:latin typeface="AA Amali" pitchFamily="2" charset="0"/>
                <a:ea typeface="Calibri"/>
                <a:cs typeface="Times New Roman"/>
              </a:rPr>
              <a:t>Hhka</a:t>
            </a:r>
            <a:r>
              <a:rPr lang="en-SG" b="1" dirty="0">
                <a:solidFill>
                  <a:schemeClr val="bg1"/>
                </a:solidFill>
                <a:latin typeface="AA Amali" pitchFamily="2" charset="0"/>
                <a:ea typeface="Calibri"/>
                <a:cs typeface="Times New Roman"/>
              </a:rPr>
              <a:t> </a:t>
            </a:r>
            <a:r>
              <a:rPr lang="en-SG" b="1" dirty="0">
                <a:solidFill>
                  <a:schemeClr val="bg1"/>
                </a:solidFill>
                <a:latin typeface="AMILA" pitchFamily="2" charset="0"/>
                <a:ea typeface="Calibri"/>
                <a:cs typeface="Times New Roman"/>
              </a:rPr>
              <a:t>3</a:t>
            </a:r>
            <a:endParaRPr lang="en-US" altLang="en-US" b="1" dirty="0">
              <a:solidFill>
                <a:schemeClr val="bg1"/>
              </a:solidFill>
              <a:latin typeface="AMILA" pitchFamily="2" charset="0"/>
              <a:cs typeface="Times New Roman" pitchFamily="18" charset="0"/>
            </a:endParaRPr>
          </a:p>
        </p:txBody>
      </p:sp>
      <p:sp>
        <p:nvSpPr>
          <p:cNvPr id="330758" name="Text Box 9"/>
          <p:cNvSpPr txBox="1">
            <a:spLocks noChangeArrowheads="1"/>
          </p:cNvSpPr>
          <p:nvPr/>
        </p:nvSpPr>
        <p:spPr bwMode="auto">
          <a:xfrm>
            <a:off x="5204670" y="909935"/>
            <a:ext cx="918841"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a:solidFill>
                  <a:schemeClr val="accent2">
                    <a:lumMod val="75000"/>
                  </a:schemeClr>
                </a:solidFill>
                <a:latin typeface="AA Amali" pitchFamily="2" charset="0"/>
                <a:ea typeface="Calibri"/>
                <a:cs typeface="Times New Roman"/>
              </a:rPr>
              <a:t>.</a:t>
            </a:r>
            <a:r>
              <a:rPr lang="en-SG" b="1" dirty="0" smtClean="0">
                <a:solidFill>
                  <a:schemeClr val="accent2">
                    <a:lumMod val="75000"/>
                  </a:schemeClr>
                </a:solidFill>
                <a:latin typeface="AA Amali" pitchFamily="2" charset="0"/>
                <a:ea typeface="Calibri"/>
                <a:cs typeface="Times New Roman"/>
              </a:rPr>
              <a:t>e&lt;</a:t>
            </a:r>
            <a:r>
              <a:rPr lang="en-SG" b="1" dirty="0" err="1" smtClean="0">
                <a:solidFill>
                  <a:schemeClr val="accent2">
                    <a:lumMod val="75000"/>
                  </a:schemeClr>
                </a:solidFill>
                <a:latin typeface="AA Amali" pitchFamily="2" charset="0"/>
                <a:ea typeface="Calibri"/>
                <a:cs typeface="Times New Roman"/>
              </a:rPr>
              <a:t>ùu</a:t>
            </a:r>
            <a:endParaRPr lang="en-US" altLang="en-US" b="1" dirty="0">
              <a:solidFill>
                <a:schemeClr val="accent2">
                  <a:lumMod val="75000"/>
                </a:schemeClr>
              </a:solidFill>
              <a:latin typeface="AA Amali" pitchFamily="2" charset="0"/>
              <a:cs typeface="Times New Roman" pitchFamily="18" charset="0"/>
            </a:endParaRPr>
          </a:p>
        </p:txBody>
      </p:sp>
      <p:sp>
        <p:nvSpPr>
          <p:cNvPr id="330759" name="Text Box 10"/>
          <p:cNvSpPr txBox="1">
            <a:spLocks noChangeArrowheads="1"/>
          </p:cNvSpPr>
          <p:nvPr/>
        </p:nvSpPr>
        <p:spPr bwMode="auto">
          <a:xfrm>
            <a:off x="5791200" y="1303135"/>
            <a:ext cx="114300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err="1">
                <a:latin typeface="AA Amali" pitchFamily="2" charset="0"/>
                <a:ea typeface="Calibri"/>
                <a:cs typeface="Times New Roman"/>
              </a:rPr>
              <a:t>fjkaùu</a:t>
            </a:r>
            <a:endParaRPr lang="en-US" altLang="en-US" b="1" dirty="0">
              <a:solidFill>
                <a:srgbClr val="0000FF"/>
              </a:solidFill>
              <a:latin typeface="AA Amali" pitchFamily="2" charset="0"/>
              <a:cs typeface="Times New Roman" pitchFamily="18" charset="0"/>
            </a:endParaRPr>
          </a:p>
        </p:txBody>
      </p:sp>
      <p:sp>
        <p:nvSpPr>
          <p:cNvPr id="330760" name="Text Box 11"/>
          <p:cNvSpPr txBox="1">
            <a:spLocks noChangeArrowheads="1"/>
          </p:cNvSpPr>
          <p:nvPr/>
        </p:nvSpPr>
        <p:spPr bwMode="auto">
          <a:xfrm>
            <a:off x="6369844" y="1773426"/>
            <a:ext cx="1119217"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err="1" smtClean="0">
                <a:latin typeface="AA Amali" pitchFamily="2" charset="0"/>
                <a:ea typeface="Calibri"/>
                <a:cs typeface="Times New Roman"/>
              </a:rPr>
              <a:t>W;a:dkh</a:t>
            </a:r>
            <a:endParaRPr lang="en-US" altLang="en-US" b="1" dirty="0">
              <a:solidFill>
                <a:srgbClr val="0000FF"/>
              </a:solidFill>
              <a:latin typeface="AA Amali" pitchFamily="2" charset="0"/>
              <a:cs typeface="Times New Roman" pitchFamily="18" charset="0"/>
            </a:endParaRPr>
          </a:p>
        </p:txBody>
      </p:sp>
      <p:sp>
        <p:nvSpPr>
          <p:cNvPr id="330761" name="Text Box 12"/>
          <p:cNvSpPr txBox="1">
            <a:spLocks noChangeArrowheads="1"/>
          </p:cNvSpPr>
          <p:nvPr/>
        </p:nvSpPr>
        <p:spPr bwMode="auto">
          <a:xfrm flipH="1">
            <a:off x="2019883" y="5948065"/>
            <a:ext cx="1676401"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err="1">
                <a:solidFill>
                  <a:schemeClr val="accent2">
                    <a:lumMod val="75000"/>
                  </a:schemeClr>
                </a:solidFill>
                <a:latin typeface="AA Amali"/>
                <a:ea typeface="Calibri"/>
                <a:cs typeface="Times New Roman"/>
              </a:rPr>
              <a:t>uy;a</a:t>
            </a:r>
            <a:r>
              <a:rPr lang="en-SG" b="1" dirty="0">
                <a:solidFill>
                  <a:schemeClr val="accent2">
                    <a:lumMod val="75000"/>
                  </a:schemeClr>
                </a:solidFill>
                <a:latin typeface="AA Amali"/>
                <a:ea typeface="Calibri"/>
                <a:cs typeface="Times New Roman"/>
              </a:rPr>
              <a:t> </a:t>
            </a:r>
            <a:r>
              <a:rPr lang="en-SG" b="1" dirty="0" err="1">
                <a:solidFill>
                  <a:schemeClr val="accent2">
                    <a:lumMod val="75000"/>
                  </a:schemeClr>
                </a:solidFill>
                <a:latin typeface="AA Amali"/>
                <a:ea typeface="Calibri"/>
                <a:cs typeface="Times New Roman"/>
              </a:rPr>
              <a:t>m%fudaoh</a:t>
            </a:r>
            <a:endParaRPr lang="en-US" altLang="en-US" b="1" dirty="0">
              <a:solidFill>
                <a:schemeClr val="accent2">
                  <a:lumMod val="75000"/>
                </a:schemeClr>
              </a:solidFill>
              <a:cs typeface="Times New Roman" pitchFamily="18" charset="0"/>
            </a:endParaRPr>
          </a:p>
        </p:txBody>
      </p:sp>
      <p:sp>
        <p:nvSpPr>
          <p:cNvPr id="330762"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err="1">
                <a:latin typeface="AA Amali" pitchFamily="2" charset="0"/>
                <a:ea typeface="Calibri"/>
                <a:cs typeface="Times New Roman"/>
              </a:rPr>
              <a:t>wd;auh</a:t>
            </a:r>
            <a:endParaRPr lang="en-US" altLang="en-US" b="1" dirty="0">
              <a:solidFill>
                <a:srgbClr val="0000FF"/>
              </a:solidFill>
              <a:latin typeface="AA Amali" pitchFamily="2" charset="0"/>
              <a:cs typeface="Times New Roman" pitchFamily="18" charset="0"/>
            </a:endParaRPr>
          </a:p>
        </p:txBody>
      </p:sp>
      <p:sp>
        <p:nvSpPr>
          <p:cNvPr id="330763" name="Text Box 14"/>
          <p:cNvSpPr txBox="1">
            <a:spLocks noChangeArrowheads="1"/>
          </p:cNvSpPr>
          <p:nvPr/>
        </p:nvSpPr>
        <p:spPr bwMode="auto">
          <a:xfrm flipH="1">
            <a:off x="1287442" y="5554570"/>
            <a:ext cx="1630681"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err="1">
                <a:solidFill>
                  <a:schemeClr val="accent2">
                    <a:lumMod val="75000"/>
                  </a:schemeClr>
                </a:solidFill>
                <a:latin typeface="AA Amali" pitchFamily="2" charset="0"/>
                <a:ea typeface="Calibri"/>
                <a:cs typeface="Times New Roman"/>
              </a:rPr>
              <a:t>mYap;a;dmh</a:t>
            </a:r>
            <a:endParaRPr lang="en-US" altLang="en-US" b="1" dirty="0">
              <a:solidFill>
                <a:schemeClr val="accent2">
                  <a:lumMod val="75000"/>
                </a:schemeClr>
              </a:solidFill>
              <a:latin typeface="AA Amali" pitchFamily="2" charset="0"/>
              <a:cs typeface="Times New Roman" pitchFamily="18" charset="0"/>
            </a:endParaRPr>
          </a:p>
        </p:txBody>
      </p:sp>
      <p:sp>
        <p:nvSpPr>
          <p:cNvPr id="330764" name="Text Box 15"/>
          <p:cNvSpPr txBox="1">
            <a:spLocks noChangeArrowheads="1"/>
          </p:cNvSpPr>
          <p:nvPr/>
        </p:nvSpPr>
        <p:spPr bwMode="auto">
          <a:xfrm>
            <a:off x="324896" y="5104139"/>
            <a:ext cx="1828800"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err="1">
                <a:solidFill>
                  <a:schemeClr val="accent2">
                    <a:lumMod val="75000"/>
                  </a:schemeClr>
                </a:solidFill>
                <a:latin typeface="AA Amali" pitchFamily="2" charset="0"/>
                <a:ea typeface="Calibri"/>
                <a:cs typeface="Times New Roman"/>
              </a:rPr>
              <a:t>rdcOdksh</a:t>
            </a:r>
            <a:endParaRPr lang="en-US" altLang="en-US" b="1" dirty="0">
              <a:solidFill>
                <a:schemeClr val="accent2">
                  <a:lumMod val="75000"/>
                </a:schemeClr>
              </a:solidFill>
              <a:latin typeface="AA Amali" pitchFamily="2" charset="0"/>
              <a:cs typeface="Times New Roman" pitchFamily="18" charset="0"/>
            </a:endParaRPr>
          </a:p>
        </p:txBody>
      </p:sp>
      <p:sp>
        <p:nvSpPr>
          <p:cNvPr id="330765" name="Text Box 16"/>
          <p:cNvSpPr txBox="1">
            <a:spLocks noChangeArrowheads="1"/>
          </p:cNvSpPr>
          <p:nvPr/>
        </p:nvSpPr>
        <p:spPr bwMode="auto">
          <a:xfrm>
            <a:off x="3696284" y="5948065"/>
            <a:ext cx="122020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SG" sz="2000" b="1" dirty="0" err="1" smtClean="0">
                <a:solidFill>
                  <a:schemeClr val="accent1">
                    <a:lumMod val="25000"/>
                  </a:schemeClr>
                </a:solidFill>
                <a:latin typeface="AA Amali" pitchFamily="2" charset="0"/>
                <a:ea typeface="Calibri"/>
                <a:cs typeface="Times New Roman"/>
              </a:rPr>
              <a:t>fydrKE</a:t>
            </a:r>
            <a:r>
              <a:rPr lang="en-SG" sz="2000" b="1" dirty="0" smtClean="0">
                <a:solidFill>
                  <a:schemeClr val="accent1">
                    <a:lumMod val="25000"/>
                  </a:schemeClr>
                </a:solidFill>
                <a:latin typeface="AA Amali" pitchFamily="2" charset="0"/>
                <a:ea typeface="Calibri"/>
                <a:cs typeface="Times New Roman"/>
              </a:rPr>
              <a:t> </a:t>
            </a:r>
            <a:r>
              <a:rPr lang="en-SG" sz="2000" b="1" dirty="0" err="1" smtClean="0">
                <a:solidFill>
                  <a:schemeClr val="accent1">
                    <a:lumMod val="25000"/>
                  </a:schemeClr>
                </a:solidFill>
                <a:latin typeface="AA Amali" pitchFamily="2" charset="0"/>
                <a:ea typeface="Calibri"/>
                <a:cs typeface="Times New Roman"/>
              </a:rPr>
              <a:t>yv</a:t>
            </a:r>
            <a:endParaRPr lang="en-US" altLang="en-US" sz="2000" b="1" dirty="0">
              <a:solidFill>
                <a:schemeClr val="accent1">
                  <a:lumMod val="25000"/>
                </a:schemeClr>
              </a:solidFill>
              <a:latin typeface="AA Amali" pitchFamily="2" charset="0"/>
              <a:cs typeface="Times New Roman" pitchFamily="18" charset="0"/>
            </a:endParaRPr>
          </a:p>
        </p:txBody>
      </p:sp>
      <p:sp>
        <p:nvSpPr>
          <p:cNvPr id="44" name="Text Box 18"/>
          <p:cNvSpPr txBox="1">
            <a:spLocks noChangeArrowheads="1"/>
          </p:cNvSpPr>
          <p:nvPr/>
        </p:nvSpPr>
        <p:spPr bwMode="auto">
          <a:xfrm>
            <a:off x="3983038" y="1327150"/>
            <a:ext cx="1858201" cy="446276"/>
          </a:xfrm>
          <a:prstGeom prst="rect">
            <a:avLst/>
          </a:prstGeom>
          <a:solidFill>
            <a:srgbClr val="FFFFFF"/>
          </a:solidFill>
          <a:ln w="9525">
            <a:noFill/>
            <a:miter lim="800000"/>
            <a:headEnd/>
            <a:tailEnd/>
          </a:ln>
        </p:spPr>
        <p:txBody>
          <a:bodyPr wrap="none">
            <a:spAutoFit/>
          </a:bodyPr>
          <a:lstStyle/>
          <a:p>
            <a:pPr>
              <a:lnSpc>
                <a:spcPct val="115000"/>
              </a:lnSpc>
              <a:spcAft>
                <a:spcPts val="1000"/>
              </a:spcAft>
            </a:pPr>
            <a:r>
              <a:rPr lang="en-SG" sz="2000" b="1" dirty="0" err="1">
                <a:latin typeface="AA Amali" pitchFamily="2" charset="0"/>
                <a:ea typeface="Calibri"/>
                <a:cs typeface="Times New Roman"/>
              </a:rPr>
              <a:t>uqyqka</a:t>
            </a:r>
            <a:r>
              <a:rPr lang="en-SG" sz="2000" b="1" dirty="0">
                <a:latin typeface="AA Amali" pitchFamily="2" charset="0"/>
                <a:ea typeface="Calibri"/>
                <a:cs typeface="Times New Roman"/>
              </a:rPr>
              <a:t> </a:t>
            </a:r>
            <a:r>
              <a:rPr lang="en-SG" sz="2000" b="1" dirty="0" err="1">
                <a:latin typeface="AA Amali" pitchFamily="2" charset="0"/>
                <a:ea typeface="Calibri"/>
                <a:cs typeface="Times New Roman"/>
              </a:rPr>
              <a:t>fkdfhÿ</a:t>
            </a:r>
            <a:r>
              <a:rPr lang="en-SG" sz="2000" b="1" dirty="0">
                <a:latin typeface="AA Amali" pitchFamily="2" charset="0"/>
                <a:ea typeface="Calibri"/>
                <a:cs typeface="Times New Roman"/>
              </a:rPr>
              <a:t> </a:t>
            </a:r>
            <a:r>
              <a:rPr lang="en-SG" sz="2000" b="1" dirty="0" err="1">
                <a:latin typeface="AA Amali" pitchFamily="2" charset="0"/>
                <a:ea typeface="Calibri"/>
                <a:cs typeface="Times New Roman"/>
              </a:rPr>
              <a:t>frdá</a:t>
            </a:r>
            <a:endParaRPr lang="en-SG" sz="2000" b="1" dirty="0">
              <a:effectLst/>
              <a:latin typeface="AA Amali" pitchFamily="2" charset="0"/>
              <a:ea typeface="Calibri"/>
              <a:cs typeface="Times New Roman"/>
            </a:endParaRPr>
          </a:p>
        </p:txBody>
      </p:sp>
      <p:sp>
        <p:nvSpPr>
          <p:cNvPr id="46" name="Text Box 20"/>
          <p:cNvSpPr txBox="1">
            <a:spLocks noChangeArrowheads="1"/>
          </p:cNvSpPr>
          <p:nvPr/>
        </p:nvSpPr>
        <p:spPr bwMode="auto">
          <a:xfrm>
            <a:off x="5130610" y="1751560"/>
            <a:ext cx="1239234" cy="400110"/>
          </a:xfrm>
          <a:prstGeom prst="rect">
            <a:avLst/>
          </a:prstGeom>
          <a:solidFill>
            <a:srgbClr val="FFFFFF"/>
          </a:solidFill>
          <a:ln w="9525">
            <a:noFill/>
            <a:miter lim="800000"/>
            <a:headEnd/>
            <a:tailEnd/>
          </a:ln>
        </p:spPr>
        <p:txBody>
          <a:bodyPr wrap="square">
            <a:spAutoFit/>
          </a:bodyPr>
          <a:lstStyle/>
          <a:p>
            <a:pPr eaLnBrk="1" fontAlgn="auto" hangingPunct="1">
              <a:spcBef>
                <a:spcPts val="0"/>
              </a:spcBef>
              <a:spcAft>
                <a:spcPts val="0"/>
              </a:spcAft>
              <a:defRPr/>
            </a:pPr>
            <a:r>
              <a:rPr lang="en-SG" sz="2000" b="1" dirty="0" err="1" smtClean="0">
                <a:latin typeface="AA Amali" pitchFamily="2" charset="0"/>
                <a:ea typeface="Calibri"/>
                <a:cs typeface="Times New Roman"/>
              </a:rPr>
              <a:t>mz:u</a:t>
            </a:r>
            <a:r>
              <a:rPr lang="en-SG" sz="2000" b="1" dirty="0" smtClean="0">
                <a:latin typeface="AA Amali" pitchFamily="2" charset="0"/>
                <a:ea typeface="Calibri"/>
                <a:cs typeface="Times New Roman"/>
              </a:rPr>
              <a:t> t,</a:t>
            </a:r>
            <a:r>
              <a:rPr lang="en-SG" sz="2000" b="1" dirty="0" smtClean="0">
                <a:latin typeface="AMILA" pitchFamily="2" charset="0"/>
                <a:ea typeface="Calibri"/>
                <a:cs typeface="Times New Roman"/>
              </a:rPr>
              <a:t>,</a:t>
            </a:r>
            <a:endParaRPr lang="en-US" sz="2000" b="1" kern="0" dirty="0">
              <a:solidFill>
                <a:srgbClr val="336600"/>
              </a:solidFill>
              <a:latin typeface="AMILA" pitchFamily="2" charset="0"/>
              <a:ea typeface="Times New Roman" charset="0"/>
              <a:cs typeface="Times New Roman" charset="0"/>
            </a:endParaRPr>
          </a:p>
        </p:txBody>
      </p:sp>
      <p:sp>
        <p:nvSpPr>
          <p:cNvPr id="47" name="Text Box 21"/>
          <p:cNvSpPr txBox="1">
            <a:spLocks noChangeArrowheads="1"/>
          </p:cNvSpPr>
          <p:nvPr/>
        </p:nvSpPr>
        <p:spPr bwMode="auto">
          <a:xfrm>
            <a:off x="5867400" y="3352800"/>
            <a:ext cx="134844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SG" sz="2000" b="1" dirty="0" err="1">
                <a:solidFill>
                  <a:schemeClr val="accent5">
                    <a:lumMod val="25000"/>
                  </a:schemeClr>
                </a:solidFill>
                <a:latin typeface="AA Amali" pitchFamily="2" charset="0"/>
                <a:ea typeface="Calibri"/>
                <a:cs typeface="Times New Roman"/>
              </a:rPr>
              <a:t>fmka;fldia</a:t>
            </a:r>
            <a:r>
              <a:rPr lang="en-SG" sz="2000" b="1" dirty="0">
                <a:solidFill>
                  <a:schemeClr val="accent5">
                    <a:lumMod val="25000"/>
                  </a:schemeClr>
                </a:solidFill>
                <a:latin typeface="AA Amali" pitchFamily="2" charset="0"/>
                <a:ea typeface="Calibri"/>
                <a:cs typeface="Times New Roman"/>
              </a:rPr>
              <a:t>;</a:t>
            </a:r>
            <a:endParaRPr lang="en-US" sz="2000" b="1" kern="0" dirty="0">
              <a:solidFill>
                <a:schemeClr val="accent5">
                  <a:lumMod val="25000"/>
                </a:schemeClr>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30770" name="Text Box 18"/>
          <p:cNvSpPr txBox="1">
            <a:spLocks noChangeArrowheads="1"/>
          </p:cNvSpPr>
          <p:nvPr/>
        </p:nvSpPr>
        <p:spPr bwMode="auto">
          <a:xfrm>
            <a:off x="3836988" y="914400"/>
            <a:ext cx="1367682"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SG" sz="2000" b="1" dirty="0" err="1">
                <a:latin typeface="AA Amali" pitchFamily="2" charset="0"/>
                <a:ea typeface="Calibri"/>
                <a:cs typeface="Times New Roman"/>
              </a:rPr>
              <a:t>hqfoõ</a:t>
            </a:r>
            <a:r>
              <a:rPr lang="en-SG" sz="2000" b="1" dirty="0">
                <a:latin typeface="AA Amali" pitchFamily="2" charset="0"/>
                <a:ea typeface="Calibri"/>
                <a:cs typeface="Times New Roman"/>
              </a:rPr>
              <a:t> </a:t>
            </a:r>
            <a:r>
              <a:rPr lang="en-SG" sz="2000" b="1" dirty="0" err="1" smtClean="0">
                <a:latin typeface="AA Amali" pitchFamily="2" charset="0"/>
                <a:ea typeface="Calibri"/>
                <a:cs typeface="Times New Roman"/>
              </a:rPr>
              <a:t>mdial</a:t>
            </a:r>
            <a:r>
              <a:rPr lang="en-SG" sz="2000" b="1" dirty="0" smtClean="0">
                <a:latin typeface="AA Amali" pitchFamily="2" charset="0"/>
                <a:ea typeface="Calibri"/>
                <a:cs typeface="Times New Roman"/>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102783" y="5104139"/>
            <a:ext cx="2768707"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SG" sz="2000" b="1" dirty="0">
                <a:solidFill>
                  <a:schemeClr val="accent1">
                    <a:lumMod val="25000"/>
                  </a:schemeClr>
                </a:solidFill>
                <a:latin typeface="AA Amali" pitchFamily="2" charset="0"/>
                <a:ea typeface="Calibri"/>
                <a:cs typeface="Times New Roman"/>
              </a:rPr>
              <a:t>;</a:t>
            </a:r>
            <a:r>
              <a:rPr lang="en-SG" sz="2000" b="1" dirty="0" err="1">
                <a:solidFill>
                  <a:schemeClr val="accent1">
                    <a:lumMod val="25000"/>
                  </a:schemeClr>
                </a:solidFill>
                <a:latin typeface="AA Amali" pitchFamily="2" charset="0"/>
                <a:ea typeface="Calibri"/>
                <a:cs typeface="Times New Roman"/>
              </a:rPr>
              <a:t>djld,sl</a:t>
            </a:r>
            <a:r>
              <a:rPr lang="en-SG" sz="2000" b="1" dirty="0">
                <a:solidFill>
                  <a:schemeClr val="accent1">
                    <a:lumMod val="25000"/>
                  </a:schemeClr>
                </a:solidFill>
                <a:latin typeface="AA Amali" pitchFamily="2" charset="0"/>
                <a:ea typeface="Calibri"/>
                <a:cs typeface="Times New Roman"/>
              </a:rPr>
              <a:t> </a:t>
            </a:r>
            <a:r>
              <a:rPr lang="en-SG" sz="2000" b="1" dirty="0" err="1">
                <a:solidFill>
                  <a:schemeClr val="accent1">
                    <a:lumMod val="25000"/>
                  </a:schemeClr>
                </a:solidFill>
                <a:latin typeface="AA Amali" pitchFamily="2" charset="0"/>
                <a:ea typeface="Calibri"/>
                <a:cs typeface="Times New Roman"/>
              </a:rPr>
              <a:t>jdiia:dkh$l+vdru</a:t>
            </a:r>
            <a:endParaRPr lang="en-US" sz="2000" b="1" kern="0" dirty="0">
              <a:solidFill>
                <a:schemeClr val="accent1">
                  <a:lumMod val="25000"/>
                </a:schemeClr>
              </a:solidFill>
              <a:latin typeface="AA Amali" pitchFamily="2" charset="0"/>
              <a:ea typeface="Times New Roman" charset="0"/>
              <a:cs typeface="Times New Roman" charset="0"/>
            </a:endParaRPr>
          </a:p>
        </p:txBody>
      </p:sp>
      <p:sp>
        <p:nvSpPr>
          <p:cNvPr id="330773" name="Text Box 16"/>
          <p:cNvSpPr txBox="1">
            <a:spLocks noChangeArrowheads="1"/>
          </p:cNvSpPr>
          <p:nvPr/>
        </p:nvSpPr>
        <p:spPr bwMode="auto">
          <a:xfrm>
            <a:off x="2918123" y="5501789"/>
            <a:ext cx="1774845" cy="4462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nSpc>
                <a:spcPct val="115000"/>
              </a:lnSpc>
              <a:spcAft>
                <a:spcPts val="1000"/>
              </a:spcAft>
            </a:pPr>
            <a:r>
              <a:rPr lang="en-SG" sz="2000" b="1" dirty="0" err="1" smtClean="0">
                <a:solidFill>
                  <a:schemeClr val="accent1">
                    <a:lumMod val="25000"/>
                  </a:schemeClr>
                </a:solidFill>
                <a:latin typeface="AA Amali" pitchFamily="2" charset="0"/>
                <a:ea typeface="Calibri"/>
                <a:cs typeface="Times New Roman"/>
              </a:rPr>
              <a:t>jkaos</a:t>
            </a:r>
            <a:r>
              <a:rPr lang="en-SG" sz="2000" b="1" dirty="0" smtClean="0">
                <a:solidFill>
                  <a:schemeClr val="accent1">
                    <a:lumMod val="25000"/>
                  </a:schemeClr>
                </a:solidFill>
                <a:latin typeface="AA Amali" pitchFamily="2" charset="0"/>
                <a:ea typeface="Calibri"/>
                <a:cs typeface="Times New Roman"/>
              </a:rPr>
              <a:t> </a:t>
            </a:r>
            <a:r>
              <a:rPr lang="en-SG" sz="2000" b="1" dirty="0" err="1" smtClean="0">
                <a:solidFill>
                  <a:schemeClr val="accent1">
                    <a:lumMod val="25000"/>
                  </a:schemeClr>
                </a:solidFill>
                <a:latin typeface="AA Amali" pitchFamily="2" charset="0"/>
                <a:ea typeface="Calibri"/>
                <a:cs typeface="Times New Roman"/>
              </a:rPr>
              <a:t>f.ùfï</a:t>
            </a:r>
            <a:r>
              <a:rPr lang="en-SG" sz="2000" b="1" dirty="0" smtClean="0">
                <a:solidFill>
                  <a:schemeClr val="accent1">
                    <a:lumMod val="25000"/>
                  </a:schemeClr>
                </a:solidFill>
                <a:latin typeface="AA Amali" pitchFamily="2" charset="0"/>
                <a:ea typeface="Calibri"/>
                <a:cs typeface="Times New Roman"/>
              </a:rPr>
              <a:t> </a:t>
            </a:r>
            <a:r>
              <a:rPr lang="en-SG" sz="2000" b="1" dirty="0" err="1">
                <a:solidFill>
                  <a:schemeClr val="accent1">
                    <a:lumMod val="25000"/>
                  </a:schemeClr>
                </a:solidFill>
                <a:latin typeface="AA Amali" pitchFamily="2" charset="0"/>
                <a:ea typeface="Calibri"/>
                <a:cs typeface="Times New Roman"/>
              </a:rPr>
              <a:t>oskh</a:t>
            </a:r>
            <a:endParaRPr lang="en-SG" sz="2000" b="1" dirty="0">
              <a:solidFill>
                <a:schemeClr val="accent1">
                  <a:lumMod val="25000"/>
                </a:schemeClr>
              </a:solidFill>
              <a:effectLst/>
              <a:latin typeface="AA Amali" pitchFamily="2" charset="0"/>
              <a:ea typeface="Calibri"/>
              <a:cs typeface="Times New Roman"/>
            </a:endParaRPr>
          </a:p>
        </p:txBody>
      </p:sp>
      <p:sp>
        <p:nvSpPr>
          <p:cNvPr id="31" name="Oval 5"/>
          <p:cNvSpPr>
            <a:spLocks noChangeArrowheads="1"/>
          </p:cNvSpPr>
          <p:nvPr/>
        </p:nvSpPr>
        <p:spPr bwMode="auto">
          <a:xfrm>
            <a:off x="2057400" y="50292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562600" y="5029200"/>
            <a:ext cx="1008609"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A Amali" pitchFamily="2" charset="0"/>
                <a:ea typeface="Times New Roman" charset="0"/>
                <a:cs typeface="Times New Roman" charset="0"/>
              </a:rPr>
              <a:t>9</a:t>
            </a:r>
            <a:r>
              <a:rPr lang="en-US" sz="2000" b="1" kern="0" baseline="30000" dirty="0">
                <a:solidFill>
                  <a:srgbClr val="060400"/>
                </a:solidFill>
                <a:latin typeface="AA Amali" pitchFamily="2" charset="0"/>
                <a:ea typeface="Times New Roman" charset="0"/>
                <a:cs typeface="Times New Roman" charset="0"/>
              </a:rPr>
              <a:t>th</a:t>
            </a:r>
            <a:r>
              <a:rPr lang="en-US" sz="2000" b="1" kern="0" dirty="0">
                <a:solidFill>
                  <a:srgbClr val="060400"/>
                </a:solidFill>
                <a:latin typeface="AA Amali" pitchFamily="2" charset="0"/>
                <a:ea typeface="Times New Roman" charset="0"/>
                <a:cs typeface="Times New Roman" charset="0"/>
              </a:rPr>
              <a:t> of Av</a:t>
            </a:r>
          </a:p>
        </p:txBody>
      </p:sp>
      <p:sp>
        <p:nvSpPr>
          <p:cNvPr id="27" name="Text Box 21"/>
          <p:cNvSpPr txBox="1">
            <a:spLocks noChangeArrowheads="1"/>
          </p:cNvSpPr>
          <p:nvPr/>
        </p:nvSpPr>
        <p:spPr bwMode="auto">
          <a:xfrm>
            <a:off x="2209800" y="3581400"/>
            <a:ext cx="935831" cy="400110"/>
          </a:xfrm>
          <a:prstGeom prst="rect">
            <a:avLst/>
          </a:prstGeom>
          <a:solidFill>
            <a:srgbClr val="FFFFFF"/>
          </a:solidFill>
          <a:ln w="9525">
            <a:noFill/>
            <a:miter lim="800000"/>
            <a:headEnd/>
            <a:tailEnd/>
          </a:ln>
        </p:spPr>
        <p:txBody>
          <a:bodyPr wrap="square">
            <a:spAutoFit/>
          </a:bodyPr>
          <a:lstStyle/>
          <a:p>
            <a:pPr eaLnBrk="1" fontAlgn="auto" hangingPunct="1">
              <a:spcBef>
                <a:spcPts val="0"/>
              </a:spcBef>
              <a:spcAft>
                <a:spcPts val="0"/>
              </a:spcAft>
              <a:defRPr/>
            </a:pPr>
            <a:r>
              <a:rPr lang="en-SG" sz="2000" b="1" dirty="0" err="1" smtClean="0">
                <a:latin typeface="AA Amali" pitchFamily="2" charset="0"/>
                <a:ea typeface="Calibri"/>
                <a:cs typeface="Times New Roman"/>
              </a:rPr>
              <a:t>ykqld</a:t>
            </a:r>
            <a:endParaRPr lang="en-US" sz="2000" b="1" kern="0" dirty="0">
              <a:solidFill>
                <a:srgbClr val="060400"/>
              </a:solidFill>
              <a:latin typeface="AA Amali" pitchFamily="2" charset="0"/>
              <a:ea typeface="Times New Roman" charset="0"/>
              <a:cs typeface="Times New Roman" charset="0"/>
            </a:endParaRPr>
          </a:p>
        </p:txBody>
      </p:sp>
      <p:sp>
        <p:nvSpPr>
          <p:cNvPr id="28" name="Text Box 21"/>
          <p:cNvSpPr txBox="1">
            <a:spLocks noChangeArrowheads="1"/>
          </p:cNvSpPr>
          <p:nvPr/>
        </p:nvSpPr>
        <p:spPr bwMode="auto">
          <a:xfrm>
            <a:off x="4140200" y="115888"/>
            <a:ext cx="731290" cy="52322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SG" sz="2800" b="1" dirty="0" err="1">
                <a:latin typeface="AA Amali" pitchFamily="2" charset="0"/>
                <a:ea typeface="Calibri"/>
                <a:cs typeface="Times New Roman"/>
              </a:rPr>
              <a:t>mQrSï</a:t>
            </a:r>
            <a:endParaRPr lang="en-US" sz="2800" b="1" kern="0" dirty="0">
              <a:latin typeface="AA Amali" pitchFamily="2" charset="0"/>
              <a:ea typeface="Times New Roman" charset="0"/>
              <a:cs typeface="Times New Roman" charset="0"/>
            </a:endParaRPr>
          </a:p>
        </p:txBody>
      </p:sp>
      <p:sp>
        <p:nvSpPr>
          <p:cNvPr id="29" name="Text Box 23"/>
          <p:cNvSpPr txBox="1">
            <a:spLocks noChangeArrowheads="1"/>
          </p:cNvSpPr>
          <p:nvPr/>
        </p:nvSpPr>
        <p:spPr bwMode="auto">
          <a:xfrm>
            <a:off x="9251950" y="0"/>
            <a:ext cx="698500" cy="461963"/>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32" name="Title 3"/>
          <p:cNvSpPr txBox="1">
            <a:spLocks/>
          </p:cNvSpPr>
          <p:nvPr/>
        </p:nvSpPr>
        <p:spPr bwMode="auto">
          <a:xfrm>
            <a:off x="337836" y="470788"/>
            <a:ext cx="2016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SG" sz="3600" b="1" dirty="0">
                <a:solidFill>
                  <a:schemeClr val="bg1"/>
                </a:solidFill>
                <a:latin typeface="AA Amali" pitchFamily="2" charset="0"/>
                <a:ea typeface="Calibri"/>
                <a:cs typeface="Times New Roman"/>
              </a:rPr>
              <a:t>YS; R;=j</a:t>
            </a:r>
            <a:endParaRPr lang="en-US" altLang="en-US" sz="3600" b="1" dirty="0">
              <a:solidFill>
                <a:schemeClr val="bg1"/>
              </a:solidFill>
              <a:effectLst>
                <a:outerShdw blurRad="38100" dist="38100" dir="2700000" algn="tl">
                  <a:srgbClr val="C0C0C0"/>
                </a:outerShdw>
              </a:effectLst>
              <a:latin typeface="AA Amali" pitchFamily="2" charset="0"/>
            </a:endParaRPr>
          </a:p>
        </p:txBody>
      </p:sp>
      <p:sp>
        <p:nvSpPr>
          <p:cNvPr id="33" name="Title 3"/>
          <p:cNvSpPr txBox="1">
            <a:spLocks/>
          </p:cNvSpPr>
          <p:nvPr/>
        </p:nvSpPr>
        <p:spPr bwMode="auto">
          <a:xfrm>
            <a:off x="7235825" y="4584250"/>
            <a:ext cx="19081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SG" sz="3600" b="1" dirty="0" smtClean="0">
                <a:solidFill>
                  <a:schemeClr val="bg1"/>
                </a:solidFill>
                <a:latin typeface="AA Amali" pitchFamily="2" charset="0"/>
                <a:ea typeface="Calibri"/>
                <a:cs typeface="Times New Roman"/>
              </a:rPr>
              <a:t>.</a:t>
            </a:r>
            <a:r>
              <a:rPr lang="en-SG" sz="3600" b="1" dirty="0" err="1" smtClean="0">
                <a:solidFill>
                  <a:schemeClr val="bg1"/>
                </a:solidFill>
                <a:latin typeface="AA Amali" pitchFamily="2" charset="0"/>
                <a:ea typeface="Calibri"/>
                <a:cs typeface="Times New Roman"/>
              </a:rPr>
              <a:t>zSIau</a:t>
            </a:r>
            <a:r>
              <a:rPr lang="en-SG" sz="3600" b="1" dirty="0" smtClean="0">
                <a:solidFill>
                  <a:schemeClr val="bg1"/>
                </a:solidFill>
                <a:latin typeface="AA Amali" pitchFamily="2" charset="0"/>
                <a:ea typeface="Calibri"/>
                <a:cs typeface="Times New Roman"/>
              </a:rPr>
              <a:t> </a:t>
            </a:r>
            <a:r>
              <a:rPr lang="en-SG" sz="3600" b="1" dirty="0">
                <a:solidFill>
                  <a:schemeClr val="bg1"/>
                </a:solidFill>
                <a:latin typeface="AA Amali" pitchFamily="2" charset="0"/>
                <a:ea typeface="Calibri"/>
                <a:cs typeface="Times New Roman"/>
              </a:rPr>
              <a:t>R;=j </a:t>
            </a:r>
            <a:endParaRPr lang="en-US" altLang="en-US" sz="3600" b="1" dirty="0">
              <a:solidFill>
                <a:schemeClr val="bg1"/>
              </a:solidFill>
              <a:effectLst>
                <a:outerShdw blurRad="38100" dist="38100" dir="2700000" algn="tl">
                  <a:srgbClr val="C0C0C0"/>
                </a:outerShdw>
              </a:effectLst>
              <a:latin typeface="AA Amali" pitchFamily="2"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smtClean="0"/>
              <a:t>Black</a:t>
            </a:r>
          </a:p>
        </p:txBody>
      </p:sp>
    </p:spTree>
    <p:extLst>
      <p:ext uri="{BB962C8B-B14F-4D97-AF65-F5344CB8AC3E}">
        <p14:creationId xmlns:p14="http://schemas.microsoft.com/office/powerpoint/2010/main" val="3427989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si-LK" sz="3200" b="1" dirty="0" smtClean="0"/>
              <a:t>මෙම ඉදිරිපත් කිරීම නොමිලයේ ලබා ගන්න!</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2215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07514"/>
            <a:ext cx="6153212" cy="3483594"/>
          </a:xfrm>
          <a:prstGeom prst="rect">
            <a:avLst/>
          </a:prstGeom>
        </p:spPr>
      </p:pic>
      <p:sp>
        <p:nvSpPr>
          <p:cNvPr id="183297" name="Rectangle 1026"/>
          <p:cNvSpPr>
            <a:spLocks noGrp="1" noChangeArrowheads="1"/>
          </p:cNvSpPr>
          <p:nvPr>
            <p:ph type="ctrTitle"/>
          </p:nvPr>
        </p:nvSpPr>
        <p:spPr>
          <a:xfrm>
            <a:off x="0" y="6019800"/>
            <a:ext cx="9144000" cy="838200"/>
          </a:xfrm>
          <a:solidFill>
            <a:srgbClr val="000000"/>
          </a:solidFill>
        </p:spPr>
        <p:txBody>
          <a:bodyPr/>
          <a:lstStyle/>
          <a:p>
            <a:pPr eaLnBrk="1" hangingPunct="1">
              <a:defRPr/>
            </a:pPr>
            <a:r>
              <a:rPr lang="si-LK" sz="2400" b="1" dirty="0" smtClean="0">
                <a:latin typeface="Helvetica" charset="0"/>
                <a:ea typeface="Osaka" charset="0"/>
                <a:cs typeface="Osaka" charset="0"/>
              </a:rPr>
              <a:t>නව ගිවිසුම් පසුබිම සදහා ලින්ක්:</a:t>
            </a:r>
            <a:r>
              <a:rPr lang="en-US" sz="2400" b="1" dirty="0" smtClean="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41714670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9922" name="Text Box 3"/>
          <p:cNvSpPr>
            <a:spLocks noGrp="1" noChangeArrowheads="1"/>
          </p:cNvSpPr>
          <p:nvPr>
            <p:ph type="title"/>
          </p:nvPr>
        </p:nvSpPr>
        <p:spPr>
          <a:xfrm>
            <a:off x="304800" y="152400"/>
            <a:ext cx="7772400" cy="609600"/>
          </a:xfrm>
          <a:solidFill>
            <a:srgbClr val="000000"/>
          </a:solidFill>
        </p:spPr>
        <p:txBody>
          <a:bodyPr/>
          <a:lstStyle/>
          <a:p>
            <a:r>
              <a:rPr lang="en-US" altLang="zh-CN" sz="3200" b="1" dirty="0" err="1" smtClean="0">
                <a:solidFill>
                  <a:srgbClr val="FFFFFF"/>
                </a:solidFill>
                <a:effectLst/>
                <a:latin typeface="AA Amali" pitchFamily="2" charset="0"/>
              </a:rPr>
              <a:t>bYzdfh,a</a:t>
            </a:r>
            <a:r>
              <a:rPr lang="en-US" altLang="zh-CN" sz="3200" b="1" dirty="0" smtClean="0">
                <a:solidFill>
                  <a:srgbClr val="FFFFFF"/>
                </a:solidFill>
                <a:effectLst/>
                <a:latin typeface="AA Amali" pitchFamily="2" charset="0"/>
              </a:rPr>
              <a:t> </a:t>
            </a:r>
            <a:r>
              <a:rPr lang="en-US" altLang="zh-CN" sz="3200" b="1" dirty="0" err="1" smtClean="0">
                <a:solidFill>
                  <a:srgbClr val="FFFFFF"/>
                </a:solidFill>
                <a:effectLst/>
                <a:latin typeface="AA Amali" pitchFamily="2" charset="0"/>
              </a:rPr>
              <a:t>ux</a:t>
            </a:r>
            <a:r>
              <a:rPr lang="en-US" altLang="zh-CN" sz="3200" b="1" dirty="0" smtClean="0">
                <a:solidFill>
                  <a:srgbClr val="FFFFFF"/>
                </a:solidFill>
                <a:effectLst/>
                <a:latin typeface="AA Amali" pitchFamily="2" charset="0"/>
              </a:rPr>
              <a:t>.,</a:t>
            </a:r>
            <a:r>
              <a:rPr lang="en-US" altLang="zh-CN" sz="3200" b="1" dirty="0" err="1" smtClean="0">
                <a:solidFill>
                  <a:srgbClr val="FFFFFF"/>
                </a:solidFill>
                <a:effectLst/>
                <a:latin typeface="AA Amali" pitchFamily="2" charset="0"/>
              </a:rPr>
              <a:t>Hhkaj</a:t>
            </a:r>
            <a:r>
              <a:rPr lang="en-US" altLang="zh-CN" sz="3200" b="1" dirty="0" smtClean="0">
                <a:solidFill>
                  <a:srgbClr val="FFFFFF"/>
                </a:solidFill>
                <a:effectLst/>
                <a:latin typeface="AA Amali" pitchFamily="2" charset="0"/>
              </a:rPr>
              <a:t>, </a:t>
            </a:r>
            <a:r>
              <a:rPr lang="en-US" altLang="zh-CN" sz="3200" b="1" dirty="0" err="1" smtClean="0">
                <a:solidFill>
                  <a:srgbClr val="FFFFFF"/>
                </a:solidFill>
                <a:effectLst/>
                <a:latin typeface="AA Amali" pitchFamily="2" charset="0"/>
              </a:rPr>
              <a:t>ld,rduqj</a:t>
            </a:r>
            <a:r>
              <a:rPr kumimoji="0" lang="en-US" altLang="zh-CN" sz="3200" b="1" dirty="0" smtClean="0">
                <a:solidFill>
                  <a:srgbClr val="FFFFFF"/>
                </a:solidFill>
                <a:latin typeface="AA Amali" pitchFamily="2" charset="0"/>
              </a:rPr>
              <a:t> (</a:t>
            </a:r>
            <a:r>
              <a:rPr kumimoji="0" lang="en-US" altLang="zh-CN" sz="3200" dirty="0" err="1" smtClean="0">
                <a:solidFill>
                  <a:srgbClr val="FFFFFF"/>
                </a:solidFill>
                <a:effectLst/>
                <a:latin typeface="AA Amali" pitchFamily="2" charset="0"/>
              </a:rPr>
              <a:t>f,ù</a:t>
            </a:r>
            <a:r>
              <a:rPr kumimoji="0" lang="en-US" altLang="zh-CN" sz="3200" b="1" dirty="0" smtClean="0">
                <a:solidFill>
                  <a:srgbClr val="FFFFFF"/>
                </a:solidFill>
                <a:latin typeface="AA Amali" pitchFamily="2" charset="0"/>
              </a:rPr>
              <a:t> 23 </a:t>
            </a:r>
            <a:endParaRPr kumimoji="0" lang="en-US" altLang="en-US" sz="2400" dirty="0" smtClean="0">
              <a:solidFill>
                <a:schemeClr val="tx1"/>
              </a:solidFill>
              <a:latin typeface="AA Amali" pitchFamily="2" charset="0"/>
              <a:ea typeface="SimSun" pitchFamily="2" charset="-122"/>
            </a:endParaRPr>
          </a:p>
        </p:txBody>
      </p:sp>
      <p:grpSp>
        <p:nvGrpSpPr>
          <p:cNvPr id="209923" name="Group 65"/>
          <p:cNvGrpSpPr>
            <a:grpSpLocks/>
          </p:cNvGrpSpPr>
          <p:nvPr/>
        </p:nvGrpSpPr>
        <p:grpSpPr bwMode="auto">
          <a:xfrm>
            <a:off x="153721" y="761661"/>
            <a:ext cx="11200079" cy="6096339"/>
            <a:chOff x="82" y="-60"/>
            <a:chExt cx="3643" cy="4779"/>
          </a:xfrm>
        </p:grpSpPr>
        <p:sp>
          <p:nvSpPr>
            <p:cNvPr id="209925" name="Rectangle 35"/>
            <p:cNvSpPr>
              <a:spLocks noChangeArrowheads="1"/>
            </p:cNvSpPr>
            <p:nvPr/>
          </p:nvSpPr>
          <p:spPr bwMode="auto">
            <a:xfrm>
              <a:off x="205" y="20"/>
              <a:ext cx="298"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smtClean="0">
                  <a:solidFill>
                    <a:srgbClr val="000000"/>
                  </a:solidFill>
                  <a:latin typeface="AA Amali" pitchFamily="2" charset="0"/>
                </a:rPr>
                <a:t>oskh</a:t>
              </a:r>
              <a:endParaRPr lang="en-US" altLang="en-US" b="1" dirty="0">
                <a:solidFill>
                  <a:srgbClr val="000000"/>
                </a:solidFill>
                <a:latin typeface="AA Amali" pitchFamily="2" charset="0"/>
              </a:endParaRPr>
            </a:p>
          </p:txBody>
        </p:sp>
        <p:sp>
          <p:nvSpPr>
            <p:cNvPr id="209926" name="Rectangle 36"/>
            <p:cNvSpPr>
              <a:spLocks noChangeArrowheads="1"/>
            </p:cNvSpPr>
            <p:nvPr/>
          </p:nvSpPr>
          <p:spPr bwMode="auto">
            <a:xfrm>
              <a:off x="453" y="-60"/>
              <a:ext cx="46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smtClean="0">
                  <a:solidFill>
                    <a:srgbClr val="000000"/>
                  </a:solidFill>
                  <a:latin typeface="AA Amali" pitchFamily="2" charset="0"/>
                </a:rPr>
                <a:t>ld,h</a:t>
              </a:r>
              <a:endParaRPr lang="en-US" altLang="en-US" b="1" dirty="0">
                <a:solidFill>
                  <a:srgbClr val="000000"/>
                </a:solidFill>
                <a:latin typeface="AA Amali" pitchFamily="2" charset="0"/>
              </a:endParaRPr>
            </a:p>
          </p:txBody>
        </p:sp>
        <p:sp>
          <p:nvSpPr>
            <p:cNvPr id="209927" name="Rectangle 37"/>
            <p:cNvSpPr>
              <a:spLocks noChangeArrowheads="1"/>
            </p:cNvSpPr>
            <p:nvPr/>
          </p:nvSpPr>
          <p:spPr bwMode="auto">
            <a:xfrm>
              <a:off x="1209" y="11"/>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dirty="0">
                <a:solidFill>
                  <a:srgbClr val="000000"/>
                </a:solidFill>
                <a:latin typeface=" IWSujeeva" pitchFamily="2" charset="0"/>
              </a:endParaRPr>
            </a:p>
          </p:txBody>
        </p:sp>
        <p:sp>
          <p:nvSpPr>
            <p:cNvPr id="209928" name="Rectangle 38"/>
            <p:cNvSpPr>
              <a:spLocks noChangeArrowheads="1"/>
            </p:cNvSpPr>
            <p:nvPr/>
          </p:nvSpPr>
          <p:spPr bwMode="auto">
            <a:xfrm>
              <a:off x="924" y="0"/>
              <a:ext cx="189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smtClean="0">
                  <a:solidFill>
                    <a:srgbClr val="000000"/>
                  </a:solidFill>
                  <a:latin typeface="AA Amali" pitchFamily="2" charset="0"/>
                </a:rPr>
                <a:t>jeo.;alu</a:t>
              </a:r>
              <a:r>
                <a:rPr lang="en-US" altLang="en-US" b="1" u="sng" dirty="0" smtClean="0">
                  <a:solidFill>
                    <a:srgbClr val="000000"/>
                  </a:solidFill>
                  <a:latin typeface="AA Amali" pitchFamily="2" charset="0"/>
                </a:rPr>
                <a:t> (</a:t>
              </a:r>
              <a:r>
                <a:rPr lang="en-US" altLang="en-US" b="1" u="sng" dirty="0" err="1" smtClean="0">
                  <a:solidFill>
                    <a:srgbClr val="000000"/>
                  </a:solidFill>
                  <a:latin typeface="AA Amali" pitchFamily="2" charset="0"/>
                </a:rPr>
                <a:t>w;S;fha</a:t>
              </a:r>
              <a:r>
                <a:rPr lang="en-US" altLang="en-US" b="1" u="sng" dirty="0" smtClean="0">
                  <a:solidFill>
                    <a:srgbClr val="000000"/>
                  </a:solidFill>
                  <a:latin typeface="AMILA" pitchFamily="2" charset="0"/>
                </a:rPr>
                <a:t>)</a:t>
              </a:r>
              <a:endParaRPr lang="en-US" altLang="en-US" b="1" dirty="0">
                <a:solidFill>
                  <a:srgbClr val="000000"/>
                </a:solidFill>
                <a:latin typeface="AMILA" pitchFamily="2" charset="0"/>
              </a:endParaRPr>
            </a:p>
          </p:txBody>
        </p:sp>
        <p:sp>
          <p:nvSpPr>
            <p:cNvPr id="209929" name="Rectangle 39"/>
            <p:cNvSpPr>
              <a:spLocks noChangeArrowheads="1"/>
            </p:cNvSpPr>
            <p:nvPr/>
          </p:nvSpPr>
          <p:spPr bwMode="auto">
            <a:xfrm>
              <a:off x="1693" y="0"/>
              <a:ext cx="203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u="sng" dirty="0" smtClean="0">
                  <a:solidFill>
                    <a:srgbClr val="000000"/>
                  </a:solidFill>
                  <a:latin typeface="Arial Narrow" pitchFamily="34" charset="0"/>
                </a:rPr>
                <a:t> (</a:t>
              </a:r>
              <a:r>
                <a:rPr lang="en-US" altLang="en-US" b="1" u="sng" dirty="0" err="1" smtClean="0">
                  <a:solidFill>
                    <a:srgbClr val="000000"/>
                  </a:solidFill>
                  <a:latin typeface="AA Amali" pitchFamily="2" charset="0"/>
                </a:rPr>
                <a:t>wkd.;fha</a:t>
              </a:r>
              <a:r>
                <a:rPr lang="en-US" altLang="en-US" b="1" u="sng" dirty="0" smtClean="0">
                  <a:solidFill>
                    <a:srgbClr val="000000"/>
                  </a:solidFill>
                  <a:latin typeface="Arial Narrow" pitchFamily="34" charset="0"/>
                </a:rPr>
                <a:t>)</a:t>
              </a:r>
              <a:endParaRPr lang="en-US" altLang="en-US" b="1" dirty="0">
                <a:solidFill>
                  <a:srgbClr val="000000"/>
                </a:solidFill>
                <a:latin typeface="Arial Narrow" pitchFamily="34" charset="0"/>
              </a:endParaRPr>
            </a:p>
          </p:txBody>
        </p:sp>
        <p:sp>
          <p:nvSpPr>
            <p:cNvPr id="209930" name="Rectangle 40"/>
            <p:cNvSpPr>
              <a:spLocks noChangeArrowheads="1"/>
            </p:cNvSpPr>
            <p:nvPr/>
          </p:nvSpPr>
          <p:spPr bwMode="auto">
            <a:xfrm>
              <a:off x="106" y="518"/>
              <a:ext cx="397"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smtClean="0">
                  <a:solidFill>
                    <a:srgbClr val="000000"/>
                  </a:solidFill>
                  <a:latin typeface="AA Amali" pitchFamily="2" charset="0"/>
                </a:rPr>
                <a:t>YS; ld&lt;h</a:t>
              </a:r>
              <a:endParaRPr lang="en-US" altLang="en-US" sz="1800" b="1" dirty="0">
                <a:solidFill>
                  <a:srgbClr val="000000"/>
                </a:solidFill>
                <a:latin typeface="AA Amali" pitchFamily="2" charset="0"/>
              </a:endParaRPr>
            </a:p>
          </p:txBody>
        </p:sp>
        <p:sp>
          <p:nvSpPr>
            <p:cNvPr id="209931" name="Rectangle 41"/>
            <p:cNvSpPr>
              <a:spLocks noChangeArrowheads="1"/>
            </p:cNvSpPr>
            <p:nvPr/>
          </p:nvSpPr>
          <p:spPr bwMode="auto">
            <a:xfrm>
              <a:off x="491" y="471"/>
              <a:ext cx="487"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ux.,Hhka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ke</a:t>
              </a:r>
              <a:r>
                <a:rPr lang="en-US" altLang="en-US" sz="1800" b="1" dirty="0" smtClean="0">
                  <a:solidFill>
                    <a:srgbClr val="000000"/>
                  </a:solidFill>
                  <a:latin typeface="AA Amali" pitchFamily="2" charset="0"/>
                </a:rPr>
                <a:t>;</a:t>
              </a:r>
              <a:endParaRPr lang="en-US" altLang="en-US" sz="1800" b="1" dirty="0">
                <a:solidFill>
                  <a:srgbClr val="000000"/>
                </a:solidFill>
                <a:latin typeface="AA Amali" pitchFamily="2" charset="0"/>
              </a:endParaRPr>
            </a:p>
          </p:txBody>
        </p:sp>
        <p:sp>
          <p:nvSpPr>
            <p:cNvPr id="209932" name="Rectangle 42"/>
            <p:cNvSpPr>
              <a:spLocks noChangeArrowheads="1"/>
            </p:cNvSpPr>
            <p:nvPr/>
          </p:nvSpPr>
          <p:spPr bwMode="auto">
            <a:xfrm>
              <a:off x="922" y="-6"/>
              <a:ext cx="584"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smtClean="0">
                  <a:solidFill>
                    <a:srgbClr val="000000"/>
                  </a:solidFill>
                  <a:latin typeface="AA Amali" pitchFamily="2" charset="0"/>
                </a:rPr>
                <a:t>ux</a:t>
              </a:r>
              <a:r>
                <a:rPr lang="en-US" altLang="en-US" b="1" dirty="0" smtClean="0">
                  <a:solidFill>
                    <a:srgbClr val="000000"/>
                  </a:solidFill>
                  <a:latin typeface="AA Amali" pitchFamily="2" charset="0"/>
                </a:rPr>
                <a:t>.,</a:t>
              </a:r>
              <a:r>
                <a:rPr lang="en-US" altLang="en-US" b="1" dirty="0" err="1" smtClean="0">
                  <a:solidFill>
                    <a:srgbClr val="000000"/>
                  </a:solidFill>
                  <a:latin typeface="AA Amali" pitchFamily="2" charset="0"/>
                </a:rPr>
                <a:t>Hh</a:t>
              </a:r>
              <a:endParaRPr lang="en-US" altLang="en-US" b="1" dirty="0">
                <a:solidFill>
                  <a:srgbClr val="000000"/>
                </a:solidFill>
                <a:latin typeface="AA Amali" pitchFamily="2" charset="0"/>
              </a:endParaRPr>
            </a:p>
          </p:txBody>
        </p:sp>
        <p:sp>
          <p:nvSpPr>
            <p:cNvPr id="209933" name="Rectangle 43"/>
            <p:cNvSpPr>
              <a:spLocks noChangeArrowheads="1"/>
            </p:cNvSpPr>
            <p:nvPr/>
          </p:nvSpPr>
          <p:spPr bwMode="auto">
            <a:xfrm>
              <a:off x="1470" y="60"/>
              <a:ext cx="817"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sz="1800" dirty="0" smtClean="0">
                <a:solidFill>
                  <a:srgbClr val="000000"/>
                </a:solidFill>
                <a:latin typeface="AA Amali" pitchFamily="2" charset="0"/>
              </a:endParaRPr>
            </a:p>
            <a:p>
              <a:pPr algn="ctr" eaLnBrk="1" hangingPunct="1"/>
              <a:endParaRPr lang="en-US" altLang="en-US" sz="1800" dirty="0" smtClean="0">
                <a:solidFill>
                  <a:srgbClr val="000000"/>
                </a:solidFill>
                <a:latin typeface="AA Amali" pitchFamily="2" charset="0"/>
              </a:endParaRPr>
            </a:p>
            <a:p>
              <a:pPr algn="ctr" eaLnBrk="1" hangingPunct="1"/>
              <a:endParaRPr lang="en-US" altLang="en-US" sz="1800" dirty="0" smtClean="0">
                <a:solidFill>
                  <a:srgbClr val="000000"/>
                </a:solidFill>
                <a:latin typeface="AMILA" pitchFamily="2" charset="0"/>
              </a:endParaRPr>
            </a:p>
            <a:p>
              <a:pPr algn="ctr" eaLnBrk="1" hangingPunct="1"/>
              <a:r>
                <a:rPr lang="en-US" altLang="en-US" sz="1800" dirty="0" smtClean="0">
                  <a:solidFill>
                    <a:srgbClr val="000000"/>
                  </a:solidFill>
                  <a:latin typeface="AMILA" pitchFamily="2" charset="0"/>
                </a:rPr>
                <a:t> </a:t>
              </a:r>
            </a:p>
            <a:p>
              <a:pPr algn="ctr" eaLnBrk="1" hangingPunct="1"/>
              <a:r>
                <a:rPr lang="en-US" altLang="en-US" sz="1800" b="1" dirty="0" err="1" smtClean="0">
                  <a:solidFill>
                    <a:srgbClr val="000000"/>
                  </a:solidFill>
                  <a:latin typeface="AA Amali" pitchFamily="2" charset="0"/>
                </a:rPr>
                <a:t>mzs;sfha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ux.,Hh</a:t>
              </a:r>
              <a:endParaRPr lang="en-US" altLang="en-US" sz="1800" b="1" dirty="0" smtClean="0">
                <a:solidFill>
                  <a:srgbClr val="000000"/>
                </a:solidFill>
                <a:latin typeface="AA Amali" pitchFamily="2" charset="0"/>
              </a:endParaRPr>
            </a:p>
            <a:p>
              <a:pPr algn="ctr" eaLnBrk="1" hangingPunct="1"/>
              <a:endParaRPr lang="en-US" altLang="en-US" sz="1800" b="1" dirty="0">
                <a:solidFill>
                  <a:srgbClr val="000000"/>
                </a:solidFill>
                <a:latin typeface="AMILA" pitchFamily="2" charset="0"/>
              </a:endParaRPr>
            </a:p>
          </p:txBody>
        </p:sp>
        <p:sp>
          <p:nvSpPr>
            <p:cNvPr id="209934" name="Rectangle 44"/>
            <p:cNvSpPr>
              <a:spLocks noChangeArrowheads="1"/>
            </p:cNvSpPr>
            <p:nvPr/>
          </p:nvSpPr>
          <p:spPr bwMode="auto">
            <a:xfrm>
              <a:off x="2139" y="538"/>
              <a:ext cx="1320"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iNd</a:t>
              </a:r>
              <a:r>
                <a:rPr lang="en-US" altLang="en-US" sz="1800" b="1" dirty="0" smtClean="0">
                  <a:solidFill>
                    <a:srgbClr val="000000"/>
                  </a:solidFill>
                  <a:latin typeface="AA Amali" pitchFamily="2" charset="0"/>
                </a:rPr>
                <a:t> j¾Ih</a:t>
              </a:r>
              <a:endParaRPr lang="en-US" altLang="en-US" sz="1800" b="1" dirty="0">
                <a:solidFill>
                  <a:srgbClr val="000000"/>
                </a:solidFill>
                <a:latin typeface="AA Amali" pitchFamily="2" charset="0"/>
              </a:endParaRPr>
            </a:p>
          </p:txBody>
        </p:sp>
        <p:sp>
          <p:nvSpPr>
            <p:cNvPr id="209935" name="Rectangle 45"/>
            <p:cNvSpPr>
              <a:spLocks noChangeArrowheads="1"/>
            </p:cNvSpPr>
            <p:nvPr/>
          </p:nvSpPr>
          <p:spPr bwMode="auto">
            <a:xfrm>
              <a:off x="82" y="1195"/>
              <a:ext cx="44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7-1</a:t>
              </a:r>
            </a:p>
            <a:p>
              <a:pPr algn="ctr"/>
              <a:r>
                <a:rPr lang="en-US" altLang="en-US" sz="2000" b="1" dirty="0" smtClean="0">
                  <a:solidFill>
                    <a:srgbClr val="000000"/>
                  </a:solidFill>
                  <a:latin typeface="AA Amali" pitchFamily="2" charset="0"/>
                </a:rPr>
                <a:t>(^;</a:t>
              </a:r>
              <a:r>
                <a:rPr lang="en-US" altLang="en-US" sz="2000" b="1" dirty="0" err="1" smtClean="0">
                  <a:solidFill>
                    <a:srgbClr val="000000"/>
                  </a:solidFill>
                  <a:latin typeface="AA Amali" pitchFamily="2" charset="0"/>
                </a:rPr>
                <a:t>siars</a:t>
              </a:r>
              <a:r>
                <a:rPr lang="en-US" altLang="en-US" sz="2000" b="1" dirty="0" smtClean="0">
                  <a:solidFill>
                    <a:srgbClr val="000000"/>
                  </a:solidFill>
                  <a:latin typeface="Arial Narrow" pitchFamily="34" charset="0"/>
                </a:rPr>
                <a:t>)</a:t>
              </a:r>
              <a:endParaRPr lang="en-US" altLang="en-US" sz="2000" b="1" dirty="0">
                <a:solidFill>
                  <a:srgbClr val="000000"/>
                </a:solidFill>
                <a:latin typeface="Arial Narrow" pitchFamily="34" charset="0"/>
              </a:endParaRPr>
            </a:p>
          </p:txBody>
        </p:sp>
        <p:sp>
          <p:nvSpPr>
            <p:cNvPr id="209936" name="Rectangle 46"/>
            <p:cNvSpPr>
              <a:spLocks noChangeArrowheads="1"/>
            </p:cNvSpPr>
            <p:nvPr/>
          </p:nvSpPr>
          <p:spPr bwMode="auto">
            <a:xfrm>
              <a:off x="453" y="1135"/>
              <a:ext cx="469"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b="1" dirty="0" err="1" smtClean="0">
                  <a:solidFill>
                    <a:srgbClr val="000000"/>
                  </a:solidFill>
                  <a:latin typeface="AA Amali" pitchFamily="2" charset="0"/>
                </a:rPr>
                <a:t>oskh</a:t>
              </a:r>
              <a:endParaRPr lang="en-US" altLang="en-US" sz="1800" b="1" dirty="0">
                <a:solidFill>
                  <a:srgbClr val="000000"/>
                </a:solidFill>
                <a:latin typeface="AA Amali" pitchFamily="2" charset="0"/>
              </a:endParaRPr>
            </a:p>
          </p:txBody>
        </p:sp>
        <p:sp>
          <p:nvSpPr>
            <p:cNvPr id="209937" name="Rectangle 47"/>
            <p:cNvSpPr>
              <a:spLocks noChangeArrowheads="1"/>
            </p:cNvSpPr>
            <p:nvPr/>
          </p:nvSpPr>
          <p:spPr bwMode="auto">
            <a:xfrm>
              <a:off x="879" y="1038"/>
              <a:ext cx="669"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fydrKe</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yv</a:t>
              </a:r>
              <a:endParaRPr lang="en-US" altLang="en-US" sz="1800" b="1" dirty="0">
                <a:solidFill>
                  <a:srgbClr val="000000"/>
                </a:solidFill>
                <a:latin typeface="AA Amali" pitchFamily="2" charset="0"/>
              </a:endParaRPr>
            </a:p>
            <a:p>
              <a:pPr algn="ct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w,q;a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wjqreoao</a:t>
              </a:r>
              <a:r>
                <a:rPr lang="en-US" altLang="en-US" sz="1800" b="1" dirty="0" smtClean="0">
                  <a:solidFill>
                    <a:srgbClr val="000000"/>
                  </a:solidFill>
                  <a:latin typeface="AA Amali" pitchFamily="2" charset="0"/>
                </a:rPr>
                <a:t>)</a:t>
              </a:r>
              <a:endParaRPr lang="en-US" altLang="en-US" sz="1800" b="1" dirty="0">
                <a:solidFill>
                  <a:srgbClr val="000000"/>
                </a:solidFill>
                <a:latin typeface="AA Amali" pitchFamily="2" charset="0"/>
              </a:endParaRPr>
            </a:p>
            <a:p>
              <a:pPr algn="ct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frdIa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yIdkd</a:t>
              </a:r>
              <a:endParaRPr lang="en-US" altLang="en-US" sz="1800" b="1" dirty="0">
                <a:solidFill>
                  <a:srgbClr val="000000"/>
                </a:solidFill>
                <a:latin typeface="Arial Narrow" pitchFamily="34" charset="0"/>
              </a:endParaRPr>
            </a:p>
          </p:txBody>
        </p:sp>
        <p:sp>
          <p:nvSpPr>
            <p:cNvPr id="209938" name="Rectangle 48"/>
            <p:cNvSpPr>
              <a:spLocks noChangeArrowheads="1"/>
            </p:cNvSpPr>
            <p:nvPr/>
          </p:nvSpPr>
          <p:spPr bwMode="auto">
            <a:xfrm>
              <a:off x="1321" y="1093"/>
              <a:ext cx="111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cd;sl</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ksoyi</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ioyd</a:t>
              </a:r>
              <a:r>
                <a:rPr lang="en-US" altLang="en-US" sz="1800" b="1" dirty="0" smtClean="0">
                  <a:solidFill>
                    <a:srgbClr val="000000"/>
                  </a:solidFill>
                  <a:latin typeface="AA Amali" pitchFamily="2" charset="0"/>
                </a:rPr>
                <a:t>  </a:t>
              </a:r>
            </a:p>
            <a:p>
              <a:pPr algn="ctr" eaLnBrk="1" hangingPunct="1"/>
              <a:r>
                <a:rPr lang="en-US" altLang="en-US" sz="1800" b="1" dirty="0" err="1" smtClean="0">
                  <a:solidFill>
                    <a:srgbClr val="000000"/>
                  </a:solidFill>
                  <a:latin typeface="AA Amali" pitchFamily="2" charset="0"/>
                </a:rPr>
                <a:t>iQodkï</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ùu</a:t>
              </a:r>
              <a:r>
                <a:rPr lang="en-US" altLang="en-US" sz="1800" b="1" dirty="0" smtClean="0">
                  <a:solidFill>
                    <a:srgbClr val="000000"/>
                  </a:solidFill>
                  <a:latin typeface="AA Amali" pitchFamily="2" charset="0"/>
                </a:rPr>
                <a:t> iy </a:t>
              </a:r>
            </a:p>
            <a:p>
              <a:pPr algn="ctr" eaLnBrk="1" hangingPunct="1"/>
              <a:r>
                <a:rPr lang="en-US" altLang="en-US" sz="1800" b="1" dirty="0" err="1" smtClean="0">
                  <a:solidFill>
                    <a:srgbClr val="000000"/>
                  </a:solidFill>
                  <a:latin typeface="AA Amali" pitchFamily="2" charset="0"/>
                </a:rPr>
                <a:t>mõ;zzslrKh</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mzzzshdiaÑ;a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oskfhaos</a:t>
              </a:r>
              <a:endParaRPr lang="en-US" altLang="en-US" sz="1800" b="1" dirty="0">
                <a:solidFill>
                  <a:srgbClr val="000000"/>
                </a:solidFill>
                <a:latin typeface="AA Amali" pitchFamily="2" charset="0"/>
              </a:endParaRPr>
            </a:p>
          </p:txBody>
        </p:sp>
        <p:sp>
          <p:nvSpPr>
            <p:cNvPr id="209939" name="Rectangle 49"/>
            <p:cNvSpPr>
              <a:spLocks noChangeArrowheads="1"/>
            </p:cNvSpPr>
            <p:nvPr/>
          </p:nvSpPr>
          <p:spPr bwMode="auto">
            <a:xfrm>
              <a:off x="2188" y="1113"/>
              <a:ext cx="84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Tijd</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eksu</a:t>
              </a:r>
              <a:r>
                <a:rPr lang="en-US" altLang="en-US" sz="1800" b="1" dirty="0" smtClean="0">
                  <a:solidFill>
                    <a:srgbClr val="000000"/>
                  </a:solidFill>
                  <a:latin typeface="AA Amali" pitchFamily="2" charset="0"/>
                </a:rPr>
                <a:t> (^1 </a:t>
              </a:r>
              <a:r>
                <a:rPr lang="en-US" altLang="en-US" sz="1800" b="1" dirty="0" err="1" smtClean="0">
                  <a:solidFill>
                    <a:srgbClr val="000000"/>
                  </a:solidFill>
                  <a:latin typeface="AA Amali" pitchFamily="2" charset="0"/>
                </a:rPr>
                <a:t>f;if,daksl</a:t>
              </a:r>
              <a:r>
                <a:rPr lang="en-US" altLang="en-US" sz="1800" b="1" dirty="0" smtClean="0">
                  <a:solidFill>
                    <a:srgbClr val="000000"/>
                  </a:solidFill>
                  <a:latin typeface="AA Amali" pitchFamily="2" charset="0"/>
                </a:rPr>
                <a:t> 4(13&amp;</a:t>
              </a:r>
            </a:p>
            <a:p>
              <a:pPr algn="ctr" eaLnBrk="1" hangingPunct="1"/>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t,sorõj</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uf;õ</a:t>
              </a:r>
              <a:r>
                <a:rPr lang="en-US" altLang="en-US" sz="1800" b="1" dirty="0" smtClean="0">
                  <a:solidFill>
                    <a:srgbClr val="000000"/>
                  </a:solidFill>
                  <a:latin typeface="AA Amali" pitchFamily="2" charset="0"/>
                </a:rPr>
                <a:t> 24(31&amp;</a:t>
              </a:r>
              <a:endParaRPr lang="en-US" altLang="en-US" sz="1800" b="1" dirty="0">
                <a:solidFill>
                  <a:srgbClr val="000000"/>
                </a:solidFill>
                <a:latin typeface="AA Amali" pitchFamily="2" charset="0"/>
              </a:endParaRPr>
            </a:p>
            <a:p>
              <a:pPr algn="ct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rdcHh</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iQodkï</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lsrsu</a:t>
              </a:r>
              <a:endParaRPr lang="en-US" altLang="en-US" sz="1800" b="1" dirty="0">
                <a:solidFill>
                  <a:srgbClr val="000000"/>
                </a:solidFill>
                <a:latin typeface="AA Amali" pitchFamily="2" charset="0"/>
              </a:endParaRPr>
            </a:p>
          </p:txBody>
        </p:sp>
        <p:sp>
          <p:nvSpPr>
            <p:cNvPr id="209940" name="Rectangle 50"/>
            <p:cNvSpPr>
              <a:spLocks noChangeArrowheads="1"/>
            </p:cNvSpPr>
            <p:nvPr/>
          </p:nvSpPr>
          <p:spPr bwMode="auto">
            <a:xfrm>
              <a:off x="131" y="1956"/>
              <a:ext cx="32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7-10</a:t>
              </a:r>
            </a:p>
            <a:p>
              <a:pPr algn="ctr"/>
              <a:r>
                <a:rPr lang="en-US" altLang="en-US" sz="2000" b="1" dirty="0" smtClean="0">
                  <a:solidFill>
                    <a:srgbClr val="000000"/>
                  </a:solidFill>
                  <a:latin typeface="AA Amali" pitchFamily="2" charset="0"/>
                </a:rPr>
                <a:t>(^;</a:t>
              </a:r>
              <a:r>
                <a:rPr lang="en-US" altLang="en-US" sz="2000" b="1" dirty="0" err="1" smtClean="0">
                  <a:solidFill>
                    <a:srgbClr val="000000"/>
                  </a:solidFill>
                  <a:latin typeface="AA Amali" pitchFamily="2" charset="0"/>
                </a:rPr>
                <a:t>siars</a:t>
              </a:r>
              <a:r>
                <a:rPr lang="en-US" altLang="en-US" sz="2000" b="1" dirty="0" smtClean="0">
                  <a:solidFill>
                    <a:srgbClr val="000000"/>
                  </a:solidFill>
                  <a:latin typeface="Arial Narrow" pitchFamily="34" charset="0"/>
                </a:rPr>
                <a:t>)</a:t>
              </a:r>
              <a:endParaRPr lang="en-US" altLang="en-US" sz="2000" b="1" dirty="0">
                <a:solidFill>
                  <a:srgbClr val="000000"/>
                </a:solidFill>
                <a:latin typeface="Arial Narrow" pitchFamily="34" charset="0"/>
              </a:endParaRPr>
            </a:p>
          </p:txBody>
        </p:sp>
        <p:sp>
          <p:nvSpPr>
            <p:cNvPr id="209941" name="Rectangle 51"/>
            <p:cNvSpPr>
              <a:spLocks noChangeArrowheads="1"/>
            </p:cNvSpPr>
            <p:nvPr/>
          </p:nvSpPr>
          <p:spPr bwMode="auto">
            <a:xfrm>
              <a:off x="404" y="1956"/>
              <a:ext cx="613"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b="1" dirty="0" err="1" smtClean="0">
                  <a:solidFill>
                    <a:srgbClr val="000000"/>
                  </a:solidFill>
                  <a:latin typeface="AA Amali" pitchFamily="2" charset="0"/>
                </a:rPr>
                <a:t>oskh</a:t>
              </a:r>
              <a:endParaRPr lang="en-US" altLang="en-US" sz="1800" b="1" dirty="0">
                <a:solidFill>
                  <a:srgbClr val="000000"/>
                </a:solidFill>
                <a:latin typeface="AA Amali" pitchFamily="2" charset="0"/>
              </a:endParaRPr>
            </a:p>
          </p:txBody>
        </p:sp>
        <p:sp>
          <p:nvSpPr>
            <p:cNvPr id="209942" name="Rectangle 52"/>
            <p:cNvSpPr>
              <a:spLocks noChangeArrowheads="1"/>
            </p:cNvSpPr>
            <p:nvPr/>
          </p:nvSpPr>
          <p:spPr bwMode="auto">
            <a:xfrm>
              <a:off x="899" y="1956"/>
              <a:ext cx="70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jkaos</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f.ùfu</a:t>
              </a: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fhï</a:t>
              </a:r>
              <a:r>
                <a:rPr lang="en-US" altLang="en-US" sz="1800" b="1" dirty="0" smtClean="0">
                  <a:solidFill>
                    <a:srgbClr val="000000"/>
                  </a:solidFill>
                  <a:latin typeface="AA Amali" pitchFamily="2" charset="0"/>
                </a:rPr>
                <a:t> lsmamq&amp;</a:t>
              </a:r>
              <a:r>
                <a:rPr lang="en-US" altLang="en-US" sz="1800" b="1" dirty="0" smtClean="0">
                  <a:solidFill>
                    <a:srgbClr val="000000"/>
                  </a:solidFill>
                  <a:latin typeface="AMILA" pitchFamily="2" charset="0"/>
                </a:rPr>
                <a:t>¾</a:t>
              </a:r>
              <a:endParaRPr lang="en-US" altLang="en-US" sz="1800" b="1" dirty="0">
                <a:solidFill>
                  <a:srgbClr val="000000"/>
                </a:solidFill>
                <a:latin typeface="Arial Narrow" pitchFamily="34" charset="0"/>
              </a:endParaRPr>
            </a:p>
          </p:txBody>
        </p:sp>
        <p:sp>
          <p:nvSpPr>
            <p:cNvPr id="209943" name="Rectangle 53"/>
            <p:cNvSpPr>
              <a:spLocks noChangeArrowheads="1"/>
            </p:cNvSpPr>
            <p:nvPr/>
          </p:nvSpPr>
          <p:spPr bwMode="auto">
            <a:xfrm>
              <a:off x="1506" y="1924"/>
              <a:ext cx="8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ck;dj</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cd;sl</a:t>
              </a:r>
              <a:r>
                <a:rPr lang="en-US" altLang="en-US" sz="1800" b="1" dirty="0" smtClean="0">
                  <a:solidFill>
                    <a:srgbClr val="000000"/>
                  </a:solidFill>
                  <a:latin typeface="AA Amali" pitchFamily="2" charset="0"/>
                </a:rPr>
                <a:t> </a:t>
              </a:r>
            </a:p>
            <a:p>
              <a:pPr algn="ctr" eaLnBrk="1" hangingPunct="1"/>
              <a:r>
                <a:rPr lang="en-US" altLang="en-US" sz="1800" b="1" dirty="0" err="1" smtClean="0">
                  <a:solidFill>
                    <a:srgbClr val="000000"/>
                  </a:solidFill>
                  <a:latin typeface="AA Amali" pitchFamily="2" charset="0"/>
                </a:rPr>
                <a:t>miq;eõ,a</a:t>
              </a:r>
              <a:r>
                <a:rPr lang="en-US" altLang="en-US" sz="1800" b="1" dirty="0" smtClean="0">
                  <a:solidFill>
                    <a:srgbClr val="000000"/>
                  </a:solidFill>
                  <a:latin typeface="AA Amali" pitchFamily="2" charset="0"/>
                </a:rPr>
                <a:t>, yd </a:t>
              </a:r>
              <a:r>
                <a:rPr lang="en-US" altLang="en-US" sz="1800" b="1" dirty="0" err="1" smtClean="0">
                  <a:solidFill>
                    <a:srgbClr val="000000"/>
                  </a:solidFill>
                  <a:latin typeface="AA Amali" pitchFamily="2" charset="0"/>
                </a:rPr>
                <a:t>mÑ;zzslrKh</a:t>
              </a:r>
              <a:endParaRPr lang="en-US" altLang="en-US" sz="1800" b="1" dirty="0" smtClean="0">
                <a:solidFill>
                  <a:srgbClr val="000000"/>
                </a:solidFill>
                <a:latin typeface="AA Amali" pitchFamily="2" charset="0"/>
              </a:endParaRPr>
            </a:p>
            <a:p>
              <a:pPr algn="ctr" eaLnBrk="1" hangingPunct="1"/>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mdmfhka</a:t>
              </a: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f,õ</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l;dj</a:t>
              </a:r>
              <a:r>
                <a:rPr lang="en-US" altLang="en-US" sz="1800" b="1" dirty="0" smtClean="0">
                  <a:solidFill>
                    <a:srgbClr val="000000"/>
                  </a:solidFill>
                  <a:latin typeface="Arial Narrow" pitchFamily="34" charset="0"/>
                </a:rPr>
                <a:t>. </a:t>
              </a:r>
              <a:r>
                <a:rPr lang="en-US" altLang="en-US" sz="1800" b="1" dirty="0">
                  <a:solidFill>
                    <a:srgbClr val="000000"/>
                  </a:solidFill>
                  <a:latin typeface="Arial Narrow" pitchFamily="34" charset="0"/>
                </a:rPr>
                <a:t>16)</a:t>
              </a:r>
            </a:p>
          </p:txBody>
        </p:sp>
        <p:sp>
          <p:nvSpPr>
            <p:cNvPr id="209944" name="Rectangle 54"/>
            <p:cNvSpPr>
              <a:spLocks noChangeArrowheads="1"/>
            </p:cNvSpPr>
            <p:nvPr/>
          </p:nvSpPr>
          <p:spPr bwMode="auto">
            <a:xfrm>
              <a:off x="2237" y="1960"/>
              <a:ext cx="76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õmf;a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os</a:t>
              </a:r>
              <a:r>
                <a:rPr lang="en-US" altLang="en-US" sz="1800" b="1" dirty="0" smtClean="0">
                  <a:solidFill>
                    <a:srgbClr val="000000"/>
                  </a:solidFill>
                  <a:latin typeface="AA Amali" pitchFamily="2" charset="0"/>
                </a:rPr>
                <a:t> </a:t>
              </a:r>
            </a:p>
            <a:p>
              <a:pPr algn="ctr" eaLnBrk="1" hangingPunct="1"/>
              <a:r>
                <a:rPr lang="en-US" altLang="en-US" sz="1800" b="1" dirty="0" err="1" smtClean="0">
                  <a:solidFill>
                    <a:srgbClr val="000000"/>
                  </a:solidFill>
                  <a:latin typeface="AA Amali" pitchFamily="2" charset="0"/>
                </a:rPr>
                <a:t>bYzdfh,ajrekaf.a</a:t>
              </a:r>
              <a:r>
                <a:rPr lang="en-US" altLang="en-US" sz="1800" b="1" dirty="0" smtClean="0">
                  <a:solidFill>
                    <a:srgbClr val="000000"/>
                  </a:solidFill>
                  <a:latin typeface="AA Amali" pitchFamily="2" charset="0"/>
                </a:rPr>
                <a:t> </a:t>
              </a:r>
            </a:p>
            <a:p>
              <a:pPr algn="ctr" eaLnBrk="1" hangingPunct="1"/>
              <a:r>
                <a:rPr lang="en-US" altLang="en-US" sz="1800" b="1" dirty="0" err="1" smtClean="0">
                  <a:solidFill>
                    <a:srgbClr val="000000"/>
                  </a:solidFill>
                  <a:latin typeface="AA Amali" pitchFamily="2" charset="0"/>
                </a:rPr>
                <a:t>miq;eõ,a</a:t>
              </a: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frdau</a:t>
              </a:r>
              <a:r>
                <a:rPr lang="en-US" altLang="en-US" sz="1800" b="1" dirty="0" smtClean="0">
                  <a:solidFill>
                    <a:srgbClr val="000000"/>
                  </a:solidFill>
                  <a:latin typeface="AA Amali" pitchFamily="2" charset="0"/>
                </a:rPr>
                <a:t> 11(26-27</a:t>
              </a:r>
              <a:r>
                <a:rPr lang="en-US" altLang="en-US" sz="1800" b="1" dirty="0">
                  <a:solidFill>
                    <a:srgbClr val="000000"/>
                  </a:solidFill>
                  <a:latin typeface="Arial Narrow" pitchFamily="34" charset="0"/>
                </a:rPr>
                <a:t>)</a:t>
              </a:r>
            </a:p>
          </p:txBody>
        </p:sp>
        <p:sp>
          <p:nvSpPr>
            <p:cNvPr id="209945" name="Rectangle 55"/>
            <p:cNvSpPr>
              <a:spLocks noChangeArrowheads="1"/>
            </p:cNvSpPr>
            <p:nvPr/>
          </p:nvSpPr>
          <p:spPr bwMode="auto">
            <a:xfrm>
              <a:off x="82" y="2748"/>
              <a:ext cx="466" cy="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7-15 </a:t>
              </a:r>
            </a:p>
            <a:p>
              <a:pPr algn="ctr"/>
              <a:r>
                <a:rPr lang="en-US" altLang="en-US" sz="2000" b="1" dirty="0" err="1" smtClean="0">
                  <a:solidFill>
                    <a:srgbClr val="000000"/>
                  </a:solidFill>
                  <a:latin typeface="AA Amali" pitchFamily="2" charset="0"/>
                </a:rPr>
                <a:t>isg</a:t>
              </a:r>
              <a:r>
                <a:rPr lang="en-US" altLang="en-US" sz="2000" b="1" dirty="0" smtClean="0">
                  <a:solidFill>
                    <a:srgbClr val="000000"/>
                  </a:solidFill>
                  <a:latin typeface="AA Amali" pitchFamily="2" charset="0"/>
                </a:rPr>
                <a:t> </a:t>
              </a:r>
              <a:r>
                <a:rPr lang="en-US" altLang="en-US" sz="2000" b="1" dirty="0">
                  <a:solidFill>
                    <a:srgbClr val="000000"/>
                  </a:solidFill>
                  <a:latin typeface="Arial Narrow" pitchFamily="34" charset="0"/>
                </a:rPr>
                <a:t>7-21</a:t>
              </a:r>
            </a:p>
            <a:p>
              <a:pPr algn="ctr"/>
              <a:r>
                <a:rPr lang="en-US" altLang="en-US" sz="2000" b="1" dirty="0" smtClean="0">
                  <a:solidFill>
                    <a:srgbClr val="000000"/>
                  </a:solidFill>
                  <a:latin typeface="AA Amali" pitchFamily="2" charset="0"/>
                </a:rPr>
                <a:t>(^;</a:t>
              </a:r>
              <a:r>
                <a:rPr lang="en-US" altLang="en-US" sz="2000" b="1" dirty="0" err="1" smtClean="0">
                  <a:solidFill>
                    <a:srgbClr val="000000"/>
                  </a:solidFill>
                  <a:latin typeface="AA Amali" pitchFamily="2" charset="0"/>
                </a:rPr>
                <a:t>siars</a:t>
              </a:r>
              <a:r>
                <a:rPr lang="en-US" altLang="en-US" sz="2000" b="1" dirty="0" smtClean="0">
                  <a:solidFill>
                    <a:srgbClr val="000000"/>
                  </a:solidFill>
                  <a:latin typeface="Arial Narrow" pitchFamily="34" charset="0"/>
                </a:rPr>
                <a:t>)</a:t>
              </a:r>
              <a:endParaRPr lang="en-US" altLang="en-US" sz="2000" b="1" dirty="0">
                <a:solidFill>
                  <a:srgbClr val="000000"/>
                </a:solidFill>
                <a:latin typeface="Arial Narrow" pitchFamily="34" charset="0"/>
              </a:endParaRPr>
            </a:p>
          </p:txBody>
        </p:sp>
        <p:sp>
          <p:nvSpPr>
            <p:cNvPr id="209946" name="Rectangle 56"/>
            <p:cNvSpPr>
              <a:spLocks noChangeArrowheads="1"/>
            </p:cNvSpPr>
            <p:nvPr/>
          </p:nvSpPr>
          <p:spPr bwMode="auto">
            <a:xfrm>
              <a:off x="404" y="2628"/>
              <a:ext cx="56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smtClean="0">
                  <a:solidFill>
                    <a:srgbClr val="000000"/>
                  </a:solidFill>
                  <a:latin typeface="Arial Narrow" pitchFamily="34" charset="0"/>
                </a:rPr>
                <a:t>   7 </a:t>
              </a:r>
              <a:r>
                <a:rPr lang="en-US" altLang="en-US" sz="1800" b="1" dirty="0" err="1" smtClean="0">
                  <a:solidFill>
                    <a:srgbClr val="000000"/>
                  </a:solidFill>
                  <a:latin typeface="AA Amali" pitchFamily="2" charset="0"/>
                </a:rPr>
                <a:t>oskhka</a:t>
              </a:r>
              <a:r>
                <a:rPr lang="en-US" altLang="en-US" sz="1800" b="1" dirty="0" smtClean="0">
                  <a:solidFill>
                    <a:srgbClr val="000000"/>
                  </a:solidFill>
                  <a:latin typeface="AA Amali" pitchFamily="2" charset="0"/>
                </a:rPr>
                <a:t> j, </a:t>
              </a:r>
              <a:r>
                <a:rPr lang="en-US" altLang="en-US" sz="1800" b="1" dirty="0" err="1" smtClean="0">
                  <a:solidFill>
                    <a:srgbClr val="000000"/>
                  </a:solidFill>
                  <a:latin typeface="AA Amali" pitchFamily="2" charset="0"/>
                </a:rPr>
                <a:t>lshùu</a:t>
              </a:r>
              <a:r>
                <a:rPr lang="en-US" altLang="en-US" sz="1800" b="1" dirty="0" smtClean="0">
                  <a:solidFill>
                    <a:srgbClr val="000000"/>
                  </a:solidFill>
                  <a:latin typeface="AMILA" pitchFamily="2" charset="0"/>
                </a:rPr>
                <a:t>,</a:t>
              </a:r>
              <a:endParaRPr lang="en-US" altLang="en-US" sz="1800" b="1" dirty="0">
                <a:solidFill>
                  <a:srgbClr val="000000"/>
                </a:solidFill>
                <a:latin typeface="AMILA" pitchFamily="2" charset="0"/>
              </a:endParaRPr>
            </a:p>
            <a:p>
              <a:pPr algn="ctr"/>
              <a:r>
                <a:rPr lang="en-US" altLang="en-US" sz="1800" b="1" dirty="0" smtClean="0">
                  <a:solidFill>
                    <a:srgbClr val="000000"/>
                  </a:solidFill>
                  <a:latin typeface="Arial Narrow" pitchFamily="34" charset="0"/>
                </a:rPr>
                <a:t>(</a:t>
              </a:r>
              <a:r>
                <a:rPr lang="en-US" altLang="en-US" sz="1800" b="1" dirty="0" err="1" smtClean="0">
                  <a:solidFill>
                    <a:srgbClr val="000000"/>
                  </a:solidFill>
                  <a:latin typeface="AA Amali" pitchFamily="2" charset="0"/>
                </a:rPr>
                <a:t>foaYkdldrhd</a:t>
              </a:r>
              <a:r>
                <a:rPr lang="en-US" altLang="en-US"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p:txBody>
        </p:sp>
        <p:sp>
          <p:nvSpPr>
            <p:cNvPr id="209947" name="Rectangle 57"/>
            <p:cNvSpPr>
              <a:spLocks noChangeArrowheads="1"/>
            </p:cNvSpPr>
            <p:nvPr/>
          </p:nvSpPr>
          <p:spPr bwMode="auto">
            <a:xfrm>
              <a:off x="800" y="2704"/>
              <a:ext cx="801"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uKavmhka</a:t>
              </a:r>
              <a:r>
                <a:rPr lang="en-US" altLang="en-US"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a:p>
              <a:pPr algn="ctr"/>
              <a:r>
                <a:rPr lang="en-US" altLang="en-US" sz="1800" b="1" dirty="0" smtClean="0">
                  <a:solidFill>
                    <a:srgbClr val="000000"/>
                  </a:solidFill>
                  <a:latin typeface="Arial Narrow" pitchFamily="34" charset="0"/>
                </a:rPr>
                <a:t>(</a:t>
              </a:r>
              <a:r>
                <a:rPr lang="en-US" altLang="en-US" sz="1800" b="1" dirty="0" err="1" smtClean="0">
                  <a:solidFill>
                    <a:srgbClr val="000000"/>
                  </a:solidFill>
                  <a:latin typeface="AA Amali" pitchFamily="2" charset="0"/>
                </a:rPr>
                <a:t>uvq</a:t>
              </a: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l+vdrï</a:t>
              </a:r>
              <a:r>
                <a:rPr lang="en-US" altLang="en-US"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a:p>
              <a:pPr algn="ctr"/>
              <a:r>
                <a:rPr lang="en-US" altLang="en-US" sz="1800" b="1" dirty="0" smtClean="0">
                  <a:solidFill>
                    <a:srgbClr val="000000"/>
                  </a:solidFill>
                  <a:latin typeface="Arial Narrow" pitchFamily="34" charset="0"/>
                </a:rPr>
                <a:t>(</a:t>
              </a:r>
              <a:r>
                <a:rPr lang="en-US" altLang="en-US" sz="1800" b="1" dirty="0" err="1" smtClean="0">
                  <a:solidFill>
                    <a:srgbClr val="000000"/>
                  </a:solidFill>
                  <a:latin typeface="AA Amali" pitchFamily="2" charset="0"/>
                </a:rPr>
                <a:t>wOdr</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oSu</a:t>
              </a:r>
              <a:r>
                <a:rPr lang="en-US" altLang="en-US"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a:p>
              <a:pPr algn="ctr"/>
              <a:r>
                <a:rPr lang="en-US" altLang="en-US" sz="1800" b="1" dirty="0" smtClean="0">
                  <a:solidFill>
                    <a:srgbClr val="000000"/>
                  </a:solidFill>
                  <a:latin typeface="Arial Narrow" pitchFamily="34" charset="0"/>
                </a:rPr>
                <a:t>(</a:t>
              </a:r>
              <a:r>
                <a:rPr lang="en-US" altLang="en-US" sz="1800" b="1" dirty="0" err="1" smtClean="0">
                  <a:solidFill>
                    <a:srgbClr val="000000"/>
                  </a:solidFill>
                  <a:latin typeface="AA Amali" pitchFamily="2" charset="0"/>
                </a:rPr>
                <a:t>foõhka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jykafia</a:t>
              </a:r>
              <a:r>
                <a:rPr lang="en-US" altLang="en-US"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a:p>
              <a:pPr algn="ctr"/>
              <a:r>
                <a:rPr lang="en-US" altLang="en-US" sz="1800" b="1" dirty="0" smtClean="0">
                  <a:solidFill>
                    <a:srgbClr val="000000"/>
                  </a:solidFill>
                  <a:latin typeface="Arial Narrow" pitchFamily="34" charset="0"/>
                </a:rPr>
                <a:t>(</a:t>
              </a:r>
              <a:r>
                <a:rPr lang="en-US" altLang="en-US" sz="1800" b="1" dirty="0" err="1" smtClean="0">
                  <a:solidFill>
                    <a:srgbClr val="000000"/>
                  </a:solidFill>
                  <a:latin typeface="AA Amali" pitchFamily="2" charset="0"/>
                </a:rPr>
                <a:t>wiajekak</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reialsrsu</a:t>
              </a:r>
              <a:r>
                <a:rPr lang="en-US" altLang="en-US"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p:txBody>
        </p:sp>
        <p:sp>
          <p:nvSpPr>
            <p:cNvPr id="209948" name="Rectangle 58"/>
            <p:cNvSpPr>
              <a:spLocks noChangeArrowheads="1"/>
            </p:cNvSpPr>
            <p:nvPr/>
          </p:nvSpPr>
          <p:spPr bwMode="auto">
            <a:xfrm>
              <a:off x="1470" y="2628"/>
              <a:ext cx="89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wnzyïf.a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sõiqfï</a:t>
              </a:r>
              <a:r>
                <a:rPr lang="en-US" altLang="en-US" sz="1800" b="1" dirty="0" smtClean="0">
                  <a:solidFill>
                    <a:srgbClr val="000000"/>
                  </a:solidFill>
                  <a:latin typeface="AA Amali" pitchFamily="2" charset="0"/>
                </a:rPr>
                <a:t> </a:t>
              </a:r>
            </a:p>
            <a:p>
              <a:pPr algn="ctr" eaLnBrk="1" hangingPunct="1"/>
              <a:r>
                <a:rPr lang="en-US" altLang="en-US" sz="1800" b="1" dirty="0" smtClean="0">
                  <a:solidFill>
                    <a:srgbClr val="000000"/>
                  </a:solidFill>
                  <a:latin typeface="AA Amali" pitchFamily="2" charset="0"/>
                </a:rPr>
                <a:t>iïmq¾K </a:t>
              </a:r>
              <a:r>
                <a:rPr lang="en-US" altLang="en-US" sz="1800" b="1" dirty="0" err="1" smtClean="0">
                  <a:solidFill>
                    <a:srgbClr val="000000"/>
                  </a:solidFill>
                  <a:latin typeface="AA Amali" pitchFamily="2" charset="0"/>
                </a:rPr>
                <a:t>õu</a:t>
              </a:r>
              <a:endParaRPr lang="en-US" altLang="en-US" sz="1800" b="1" dirty="0" smtClean="0">
                <a:solidFill>
                  <a:srgbClr val="000000"/>
                </a:solidFill>
                <a:latin typeface="AA Amali" pitchFamily="2" charset="0"/>
              </a:endParaRPr>
            </a:p>
            <a:p>
              <a:pPr algn="ctr" eaLnBrk="1" hangingPunct="1"/>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wfmalaId</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lrk</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os</a:t>
              </a: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fkfyïhd</a:t>
              </a:r>
              <a:r>
                <a:rPr lang="en-US" altLang="en-US" sz="1800" b="1" dirty="0" smtClean="0">
                  <a:solidFill>
                    <a:srgbClr val="000000"/>
                  </a:solidFill>
                  <a:latin typeface="AA Amali" pitchFamily="2" charset="0"/>
                </a:rPr>
                <a:t> </a:t>
              </a:r>
              <a:r>
                <a:rPr lang="en-US" altLang="en-US" sz="1800" b="1" dirty="0">
                  <a:solidFill>
                    <a:srgbClr val="000000"/>
                  </a:solidFill>
                  <a:latin typeface="Arial Narrow" pitchFamily="34" charset="0"/>
                </a:rPr>
                <a:t>8)</a:t>
              </a:r>
            </a:p>
          </p:txBody>
        </p:sp>
        <p:sp>
          <p:nvSpPr>
            <p:cNvPr id="209949" name="Rectangle 59"/>
            <p:cNvSpPr>
              <a:spLocks noChangeArrowheads="1"/>
            </p:cNvSpPr>
            <p:nvPr/>
          </p:nvSpPr>
          <p:spPr bwMode="auto">
            <a:xfrm>
              <a:off x="2362" y="2675"/>
              <a:ext cx="633"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w</a:t>
              </a:r>
              <a:r>
                <a:rPr lang="en-US" altLang="en-US" sz="1800" b="1" dirty="0" err="1" smtClean="0">
                  <a:solidFill>
                    <a:srgbClr val="000000"/>
                  </a:solidFill>
                  <a:latin typeface="AA Amali" pitchFamily="2" charset="0"/>
                </a:rPr>
                <a:t>nzyïf.a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sõiqfuka</a:t>
              </a:r>
              <a:r>
                <a:rPr lang="en-US" altLang="en-US" sz="1800" b="1" dirty="0" smtClean="0">
                  <a:solidFill>
                    <a:srgbClr val="000000"/>
                  </a:solidFill>
                  <a:latin typeface="AA Amali" pitchFamily="2" charset="0"/>
                </a:rPr>
                <a:t>  </a:t>
              </a:r>
            </a:p>
            <a:p>
              <a:pPr algn="ctr" eaLnBrk="1" hangingPunct="1"/>
              <a:r>
                <a:rPr lang="en-US" altLang="en-US" sz="1800" b="1" dirty="0" smtClean="0">
                  <a:solidFill>
                    <a:srgbClr val="000000"/>
                  </a:solidFill>
                  <a:latin typeface="AA Amali" pitchFamily="2" charset="0"/>
                </a:rPr>
                <a:t>iïmQ¾K </a:t>
              </a:r>
              <a:r>
                <a:rPr lang="en-US" altLang="en-US" sz="1800" b="1" dirty="0" err="1" smtClean="0">
                  <a:solidFill>
                    <a:srgbClr val="000000"/>
                  </a:solidFill>
                  <a:latin typeface="AA Amali" pitchFamily="2" charset="0"/>
                </a:rPr>
                <a:t>ùu</a:t>
              </a:r>
              <a:endParaRPr lang="en-US" altLang="en-US" sz="1800" b="1" dirty="0">
                <a:solidFill>
                  <a:srgbClr val="000000"/>
                </a:solidFill>
                <a:latin typeface="AA Amali" pitchFamily="2" charset="0"/>
              </a:endParaRPr>
            </a:p>
            <a:p>
              <a:pPr algn="ct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rdcHh</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uf;õ</a:t>
              </a:r>
              <a:r>
                <a:rPr lang="en-US" altLang="en-US" sz="1800" b="1" dirty="0" smtClean="0">
                  <a:solidFill>
                    <a:srgbClr val="000000"/>
                  </a:solidFill>
                  <a:latin typeface="AA Amali" pitchFamily="2" charset="0"/>
                </a:rPr>
                <a:t> </a:t>
              </a:r>
              <a:r>
                <a:rPr lang="en-US" altLang="en-US" sz="1800" b="1" dirty="0" smtClean="0">
                  <a:solidFill>
                    <a:srgbClr val="000000"/>
                  </a:solidFill>
                  <a:latin typeface="Arial Narrow" pitchFamily="34" charset="0"/>
                </a:rPr>
                <a:t>17:4</a:t>
              </a:r>
              <a:r>
                <a:rPr lang="en-US" altLang="en-US" sz="1800" b="1" dirty="0">
                  <a:solidFill>
                    <a:srgbClr val="000000"/>
                  </a:solidFill>
                  <a:latin typeface="Arial Narrow" pitchFamily="34" charset="0"/>
                </a:rPr>
                <a:t>)</a:t>
              </a:r>
            </a:p>
          </p:txBody>
        </p:sp>
        <p:sp>
          <p:nvSpPr>
            <p:cNvPr id="209950" name="Rectangle 60"/>
            <p:cNvSpPr>
              <a:spLocks noChangeArrowheads="1"/>
            </p:cNvSpPr>
            <p:nvPr/>
          </p:nvSpPr>
          <p:spPr bwMode="auto">
            <a:xfrm>
              <a:off x="106" y="3948"/>
              <a:ext cx="442"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7-22</a:t>
              </a:r>
            </a:p>
            <a:p>
              <a:pPr algn="ctr"/>
              <a:r>
                <a:rPr lang="en-US" altLang="en-US" sz="2000" b="1" dirty="0" smtClean="0">
                  <a:solidFill>
                    <a:srgbClr val="000000"/>
                  </a:solidFill>
                  <a:latin typeface="AA Amali" pitchFamily="2" charset="0"/>
                </a:rPr>
                <a:t>(^;</a:t>
              </a:r>
              <a:r>
                <a:rPr lang="en-US" altLang="en-US" sz="2000" b="1" dirty="0" err="1" smtClean="0">
                  <a:solidFill>
                    <a:srgbClr val="000000"/>
                  </a:solidFill>
                  <a:latin typeface="AA Amali" pitchFamily="2" charset="0"/>
                </a:rPr>
                <a:t>siars</a:t>
              </a:r>
              <a:r>
                <a:rPr lang="en-US" altLang="en-US" sz="2000" b="1" dirty="0" smtClean="0">
                  <a:solidFill>
                    <a:srgbClr val="000000"/>
                  </a:solidFill>
                  <a:latin typeface="Arial Narrow" pitchFamily="34" charset="0"/>
                </a:rPr>
                <a:t>)</a:t>
              </a:r>
              <a:endParaRPr lang="en-US" altLang="en-US" sz="2000" b="1" dirty="0">
                <a:solidFill>
                  <a:srgbClr val="000000"/>
                </a:solidFill>
                <a:latin typeface="Arial Narrow" pitchFamily="34" charset="0"/>
              </a:endParaRPr>
            </a:p>
          </p:txBody>
        </p:sp>
        <p:sp>
          <p:nvSpPr>
            <p:cNvPr id="209951" name="Rectangle 61"/>
            <p:cNvSpPr>
              <a:spLocks noChangeArrowheads="1"/>
            </p:cNvSpPr>
            <p:nvPr/>
          </p:nvSpPr>
          <p:spPr bwMode="auto">
            <a:xfrm>
              <a:off x="510" y="3998"/>
              <a:ext cx="46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b="1" dirty="0" err="1" smtClean="0">
                  <a:solidFill>
                    <a:srgbClr val="000000"/>
                  </a:solidFill>
                  <a:latin typeface="AA Amali" pitchFamily="2" charset="0"/>
                </a:rPr>
                <a:t>oskh</a:t>
              </a:r>
              <a:endParaRPr lang="en-US" altLang="en-US" sz="1800" b="1" dirty="0">
                <a:solidFill>
                  <a:srgbClr val="000000"/>
                </a:solidFill>
                <a:latin typeface="AA Amali" pitchFamily="2" charset="0"/>
              </a:endParaRPr>
            </a:p>
          </p:txBody>
        </p:sp>
        <p:sp>
          <p:nvSpPr>
            <p:cNvPr id="209952" name="Rectangle 62"/>
            <p:cNvSpPr>
              <a:spLocks noChangeArrowheads="1"/>
            </p:cNvSpPr>
            <p:nvPr/>
          </p:nvSpPr>
          <p:spPr bwMode="auto">
            <a:xfrm>
              <a:off x="903" y="4027"/>
              <a:ext cx="585"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fiaïKs</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widfrÜ</a:t>
              </a:r>
              <a:endParaRPr lang="en-US" altLang="en-US" sz="1800" b="1" dirty="0">
                <a:solidFill>
                  <a:srgbClr val="000000"/>
                </a:solidFill>
                <a:latin typeface="AA Amali" pitchFamily="2" charset="0"/>
              </a:endParaRPr>
            </a:p>
            <a:p>
              <a:pPr algn="ctr"/>
              <a:r>
                <a:rPr lang="en-US" altLang="en-US" sz="1800" b="1" dirty="0" smtClean="0">
                  <a:solidFill>
                    <a:srgbClr val="000000"/>
                  </a:solidFill>
                  <a:latin typeface="Arial Narrow" pitchFamily="34" charset="0"/>
                </a:rPr>
                <a:t>(</a:t>
              </a:r>
              <a:r>
                <a:rPr lang="en-US" altLang="en-US" sz="1800" b="1" dirty="0" err="1" smtClean="0">
                  <a:solidFill>
                    <a:srgbClr val="000000"/>
                  </a:solidFill>
                  <a:latin typeface="AA Amali" pitchFamily="2" charset="0"/>
                </a:rPr>
                <a:t>fgdardj</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lshùu</a:t>
              </a:r>
              <a:r>
                <a:rPr lang="en-US" altLang="en-US"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p:txBody>
        </p:sp>
        <p:sp>
          <p:nvSpPr>
            <p:cNvPr id="209953" name="Rectangle 63"/>
            <p:cNvSpPr>
              <a:spLocks noChangeArrowheads="1"/>
            </p:cNvSpPr>
            <p:nvPr/>
          </p:nvSpPr>
          <p:spPr bwMode="auto">
            <a:xfrm>
              <a:off x="1601" y="4027"/>
              <a:ext cx="68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ja-JP" sz="1800" b="1" dirty="0" smtClean="0">
                  <a:solidFill>
                    <a:srgbClr val="000000"/>
                  </a:solidFill>
                  <a:latin typeface="Arial Narrow" pitchFamily="34" charset="0"/>
                </a:rPr>
                <a:t>" 8 </a:t>
              </a:r>
              <a:r>
                <a:rPr lang="en-US" altLang="ja-JP" sz="1800" b="1" dirty="0" err="1" smtClean="0">
                  <a:solidFill>
                    <a:srgbClr val="000000"/>
                  </a:solidFill>
                  <a:latin typeface="AA Amali" pitchFamily="2" charset="0"/>
                </a:rPr>
                <a:t>osk</a:t>
              </a:r>
              <a:r>
                <a:rPr lang="en-US" altLang="ja-JP" sz="1800" b="1" dirty="0" smtClean="0">
                  <a:solidFill>
                    <a:srgbClr val="000000"/>
                  </a:solidFill>
                  <a:latin typeface="AA Amali" pitchFamily="2" charset="0"/>
                </a:rPr>
                <a:t> ?</a:t>
              </a:r>
              <a:r>
                <a:rPr lang="en-US" altLang="ja-JP" sz="1800" b="1" dirty="0" err="1" smtClean="0">
                  <a:solidFill>
                    <a:srgbClr val="000000"/>
                  </a:solidFill>
                  <a:latin typeface="AA Amali" pitchFamily="2" charset="0"/>
                </a:rPr>
                <a:t>iaùu</a:t>
              </a:r>
              <a:r>
                <a:rPr lang="en-US" altLang="ja-JP" sz="1800" b="1" dirty="0" smtClean="0">
                  <a:solidFill>
                    <a:srgbClr val="000000"/>
                  </a:solidFill>
                  <a:latin typeface="Arial Narrow" pitchFamily="34" charset="0"/>
                </a:rPr>
                <a:t>" </a:t>
              </a:r>
            </a:p>
            <a:p>
              <a:pPr algn="ctr" eaLnBrk="1" hangingPunct="1"/>
              <a:r>
                <a:rPr lang="en-US" altLang="ja-JP" sz="1800" b="1" dirty="0" smtClean="0">
                  <a:solidFill>
                    <a:srgbClr val="000000"/>
                  </a:solidFill>
                  <a:latin typeface="Arial Narrow" pitchFamily="34" charset="0"/>
                </a:rPr>
                <a:t>“</a:t>
              </a:r>
              <a:r>
                <a:rPr lang="en-US" altLang="ja-JP" sz="1800" b="1" dirty="0" err="1" smtClean="0">
                  <a:solidFill>
                    <a:srgbClr val="000000"/>
                  </a:solidFill>
                  <a:latin typeface="AA Amali" pitchFamily="2" charset="0"/>
                </a:rPr>
                <a:t>mzs;sùu</a:t>
              </a:r>
              <a:r>
                <a:rPr lang="en-US" altLang="ja-JP" sz="1800" b="1" dirty="0" smtClean="0">
                  <a:solidFill>
                    <a:srgbClr val="000000"/>
                  </a:solidFill>
                  <a:latin typeface="AA Amali" pitchFamily="2" charset="0"/>
                </a:rPr>
                <a:t>  </a:t>
              </a:r>
              <a:r>
                <a:rPr lang="en-US" altLang="ja-JP" sz="1800" b="1" dirty="0" err="1" smtClean="0">
                  <a:solidFill>
                    <a:srgbClr val="000000"/>
                  </a:solidFill>
                  <a:latin typeface="AA Amali" pitchFamily="2" charset="0"/>
                </a:rPr>
                <a:t>fgdardfõ</a:t>
              </a:r>
              <a:r>
                <a:rPr lang="en-US" altLang="ja-JP"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p:txBody>
        </p:sp>
        <p:sp>
          <p:nvSpPr>
            <p:cNvPr id="209954" name="Rectangle 64"/>
            <p:cNvSpPr>
              <a:spLocks noChangeArrowheads="1"/>
            </p:cNvSpPr>
            <p:nvPr/>
          </p:nvSpPr>
          <p:spPr bwMode="auto">
            <a:xfrm>
              <a:off x="2677" y="4027"/>
              <a:ext cx="104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a:solidFill>
                    <a:srgbClr val="000000"/>
                  </a:solidFill>
                  <a:latin typeface="Arial Narrow" pitchFamily="34" charset="0"/>
                </a:rPr>
                <a:t> </a:t>
              </a:r>
            </a:p>
            <a:p>
              <a:pPr algn="ctr"/>
              <a:endParaRPr lang="en-US" altLang="en-US" sz="1800" b="1">
                <a:solidFill>
                  <a:srgbClr val="000000"/>
                </a:solidFill>
                <a:latin typeface="Arial Narrow" pitchFamily="34" charset="0"/>
              </a:endParaRPr>
            </a:p>
          </p:txBody>
        </p:sp>
      </p:grpSp>
      <p:sp>
        <p:nvSpPr>
          <p:cNvPr id="209924"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161616"/>
                </a:solidFill>
                <a:latin typeface="Arial" pitchFamily="34" charset="0"/>
              </a:rPr>
              <a:t>184</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11970" name="Text Box 3"/>
          <p:cNvSpPr>
            <a:spLocks noGrp="1" noChangeArrowheads="1"/>
          </p:cNvSpPr>
          <p:nvPr>
            <p:ph type="title"/>
          </p:nvPr>
        </p:nvSpPr>
        <p:spPr>
          <a:xfrm>
            <a:off x="304800" y="152400"/>
            <a:ext cx="7772400" cy="609600"/>
          </a:xfrm>
          <a:solidFill>
            <a:srgbClr val="000000"/>
          </a:solidFill>
        </p:spPr>
        <p:txBody>
          <a:bodyPr/>
          <a:lstStyle/>
          <a:p>
            <a:r>
              <a:rPr kumimoji="0" lang="en-US" altLang="zh-CN" sz="3200" dirty="0" err="1" smtClean="0">
                <a:solidFill>
                  <a:srgbClr val="FFFFFF"/>
                </a:solidFill>
                <a:latin typeface="AA Amali" pitchFamily="2" charset="0"/>
              </a:rPr>
              <a:t>bYzdfh,a</a:t>
            </a:r>
            <a:r>
              <a:rPr kumimoji="0" lang="en-US" altLang="zh-CN" sz="3200" dirty="0" smtClean="0">
                <a:solidFill>
                  <a:srgbClr val="FFFFFF"/>
                </a:solidFill>
                <a:latin typeface="AA Amali" pitchFamily="2" charset="0"/>
              </a:rPr>
              <a:t> </a:t>
            </a:r>
            <a:r>
              <a:rPr kumimoji="0" lang="en-US" altLang="zh-CN" sz="3200" dirty="0" err="1" smtClean="0">
                <a:solidFill>
                  <a:srgbClr val="FFFFFF"/>
                </a:solidFill>
                <a:latin typeface="AA Amali" pitchFamily="2" charset="0"/>
              </a:rPr>
              <a:t>ux.,Hhka</a:t>
            </a:r>
            <a:r>
              <a:rPr kumimoji="0" lang="en-US" altLang="zh-CN" sz="3200" dirty="0" smtClean="0">
                <a:solidFill>
                  <a:srgbClr val="FFFFFF"/>
                </a:solidFill>
                <a:latin typeface="AA Amali" pitchFamily="2" charset="0"/>
              </a:rPr>
              <a:t> </a:t>
            </a:r>
            <a:r>
              <a:rPr kumimoji="0" lang="en-US" altLang="zh-CN" sz="3200" dirty="0" err="1" smtClean="0">
                <a:solidFill>
                  <a:srgbClr val="FFFFFF"/>
                </a:solidFill>
                <a:latin typeface="AA Amali" pitchFamily="2" charset="0"/>
              </a:rPr>
              <a:t>ys</a:t>
            </a:r>
            <a:r>
              <a:rPr kumimoji="0" lang="en-US" altLang="zh-CN" sz="3200" dirty="0" smtClean="0">
                <a:solidFill>
                  <a:srgbClr val="FFFFFF"/>
                </a:solidFill>
                <a:latin typeface="AA Amali" pitchFamily="2" charset="0"/>
              </a:rPr>
              <a:t> </a:t>
            </a:r>
            <a:r>
              <a:rPr kumimoji="0" lang="en-US" altLang="zh-CN" sz="3200" dirty="0" err="1" smtClean="0">
                <a:solidFill>
                  <a:srgbClr val="FFFFFF"/>
                </a:solidFill>
                <a:latin typeface="AA Amali" pitchFamily="2" charset="0"/>
              </a:rPr>
              <a:t>ld,jljdkqj</a:t>
            </a:r>
            <a:r>
              <a:rPr kumimoji="0" lang="en-US" altLang="zh-CN" sz="3200" b="1" dirty="0" smtClean="0">
                <a:solidFill>
                  <a:srgbClr val="FFFFFF"/>
                </a:solidFill>
                <a:latin typeface="AA Amali" pitchFamily="2" charset="0"/>
              </a:rPr>
              <a:t>(</a:t>
            </a:r>
            <a:r>
              <a:rPr kumimoji="0" lang="en-US" altLang="zh-CN" sz="3200" b="1" dirty="0" err="1" smtClean="0">
                <a:solidFill>
                  <a:srgbClr val="FFFFFF"/>
                </a:solidFill>
                <a:latin typeface="AA Amali" pitchFamily="2" charset="0"/>
              </a:rPr>
              <a:t>f,õ</a:t>
            </a:r>
            <a:r>
              <a:rPr kumimoji="0" lang="en-US" altLang="zh-CN" sz="3200" b="1" dirty="0" smtClean="0">
                <a:solidFill>
                  <a:srgbClr val="FFFFFF"/>
                </a:solidFill>
                <a:latin typeface="AA Amali" pitchFamily="2" charset="0"/>
              </a:rPr>
              <a:t> </a:t>
            </a:r>
            <a:r>
              <a:rPr lang="en-US" altLang="zh-CN" sz="3200" b="1" dirty="0" err="1" smtClean="0">
                <a:solidFill>
                  <a:srgbClr val="FFFFFF"/>
                </a:solidFill>
                <a:latin typeface="AA Amali" pitchFamily="2" charset="0"/>
              </a:rPr>
              <a:t>l</a:t>
            </a:r>
            <a:r>
              <a:rPr kumimoji="0" lang="en-US" altLang="zh-CN" sz="3200" b="1" dirty="0" err="1" smtClean="0">
                <a:solidFill>
                  <a:srgbClr val="FFFFFF"/>
                </a:solidFill>
                <a:latin typeface="AA Amali" pitchFamily="2" charset="0"/>
              </a:rPr>
              <a:t>;dj</a:t>
            </a:r>
            <a:r>
              <a:rPr kumimoji="0" lang="en-US" altLang="zh-CN" sz="3200" b="1" dirty="0" smtClean="0">
                <a:solidFill>
                  <a:srgbClr val="FFFFFF"/>
                </a:solidFill>
                <a:latin typeface="Arial" pitchFamily="34" charset="0"/>
              </a:rPr>
              <a:t>. 23) </a:t>
            </a:r>
            <a:endParaRPr kumimoji="0" lang="en-US" altLang="en-US" sz="3600" dirty="0" smtClean="0">
              <a:solidFill>
                <a:schemeClr val="tx1"/>
              </a:solidFill>
              <a:latin typeface="Impact" pitchFamily="34" charset="0"/>
              <a:ea typeface="SimSun" pitchFamily="2" charset="-122"/>
            </a:endParaRPr>
          </a:p>
        </p:txBody>
      </p:sp>
      <p:grpSp>
        <p:nvGrpSpPr>
          <p:cNvPr id="211971" name="Group 66"/>
          <p:cNvGrpSpPr>
            <a:grpSpLocks/>
          </p:cNvGrpSpPr>
          <p:nvPr/>
        </p:nvGrpSpPr>
        <p:grpSpPr bwMode="auto">
          <a:xfrm>
            <a:off x="0" y="838200"/>
            <a:ext cx="9144000" cy="6019800"/>
            <a:chOff x="96" y="576"/>
            <a:chExt cx="4274" cy="3840"/>
          </a:xfrm>
        </p:grpSpPr>
        <p:sp>
          <p:nvSpPr>
            <p:cNvPr id="211973" name="Rectangle 35"/>
            <p:cNvSpPr>
              <a:spLocks noChangeArrowheads="1"/>
            </p:cNvSpPr>
            <p:nvPr/>
          </p:nvSpPr>
          <p:spPr bwMode="auto">
            <a:xfrm>
              <a:off x="96" y="576"/>
              <a:ext cx="588"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smtClean="0">
                  <a:solidFill>
                    <a:srgbClr val="000000"/>
                  </a:solidFill>
                  <a:latin typeface="AA Amali" pitchFamily="2" charset="0"/>
                </a:rPr>
                <a:t>oskh</a:t>
              </a:r>
              <a:endParaRPr lang="en-US" altLang="en-US" b="1" dirty="0">
                <a:solidFill>
                  <a:srgbClr val="000000"/>
                </a:solidFill>
                <a:latin typeface="AA Amali" pitchFamily="2" charset="0"/>
              </a:endParaRPr>
            </a:p>
          </p:txBody>
        </p:sp>
        <p:sp>
          <p:nvSpPr>
            <p:cNvPr id="211974" name="Rectangle 36"/>
            <p:cNvSpPr>
              <a:spLocks noChangeArrowheads="1"/>
            </p:cNvSpPr>
            <p:nvPr/>
          </p:nvSpPr>
          <p:spPr bwMode="auto">
            <a:xfrm>
              <a:off x="684" y="576"/>
              <a:ext cx="5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smtClean="0">
                  <a:solidFill>
                    <a:srgbClr val="000000"/>
                  </a:solidFill>
                  <a:latin typeface="AA Amali" pitchFamily="2" charset="0"/>
                </a:rPr>
                <a:t>ld,h</a:t>
              </a:r>
              <a:endParaRPr lang="en-US" altLang="en-US" b="1" dirty="0">
                <a:solidFill>
                  <a:srgbClr val="000000"/>
                </a:solidFill>
                <a:latin typeface="AA Amali" pitchFamily="2" charset="0"/>
              </a:endParaRPr>
            </a:p>
          </p:txBody>
        </p:sp>
        <p:sp>
          <p:nvSpPr>
            <p:cNvPr id="211975" name="Rectangle 37"/>
            <p:cNvSpPr>
              <a:spLocks noChangeArrowheads="1"/>
            </p:cNvSpPr>
            <p:nvPr/>
          </p:nvSpPr>
          <p:spPr bwMode="auto">
            <a:xfrm>
              <a:off x="1249" y="576"/>
              <a:ext cx="6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dirty="0">
                <a:solidFill>
                  <a:srgbClr val="000000"/>
                </a:solidFill>
                <a:latin typeface=" IWSujeeva" pitchFamily="2" charset="0"/>
              </a:endParaRPr>
            </a:p>
          </p:txBody>
        </p:sp>
        <p:sp>
          <p:nvSpPr>
            <p:cNvPr id="211976" name="Rectangle 38"/>
            <p:cNvSpPr>
              <a:spLocks noChangeArrowheads="1"/>
            </p:cNvSpPr>
            <p:nvPr/>
          </p:nvSpPr>
          <p:spPr bwMode="auto">
            <a:xfrm>
              <a:off x="1914" y="576"/>
              <a:ext cx="1226"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smtClean="0">
                  <a:solidFill>
                    <a:srgbClr val="000000"/>
                  </a:solidFill>
                  <a:latin typeface="AA Amali" pitchFamily="2" charset="0"/>
                </a:rPr>
                <a:t>jeo</a:t>
              </a:r>
              <a:r>
                <a:rPr lang="en-US" altLang="en-US" b="1" dirty="0" smtClean="0">
                  <a:solidFill>
                    <a:srgbClr val="000000"/>
                  </a:solidFill>
                  <a:latin typeface="AA Amali" pitchFamily="2" charset="0"/>
                </a:rPr>
                <a:t>.;</a:t>
              </a:r>
              <a:r>
                <a:rPr lang="en-US" altLang="en-US" b="1" dirty="0" err="1" smtClean="0">
                  <a:solidFill>
                    <a:srgbClr val="000000"/>
                  </a:solidFill>
                  <a:latin typeface="AA Amali" pitchFamily="2" charset="0"/>
                </a:rPr>
                <a:t>alu</a:t>
              </a:r>
              <a:r>
                <a:rPr lang="en-US" altLang="en-US" b="1" u="sng" dirty="0" smtClean="0">
                  <a:solidFill>
                    <a:srgbClr val="000000"/>
                  </a:solidFill>
                  <a:latin typeface="AA Amali" pitchFamily="2" charset="0"/>
                </a:rPr>
                <a:t> (^</a:t>
              </a:r>
              <a:r>
                <a:rPr lang="en-US" altLang="en-US" b="1" dirty="0" err="1" smtClean="0">
                  <a:solidFill>
                    <a:srgbClr val="000000"/>
                  </a:solidFill>
                  <a:latin typeface="AA Amali" pitchFamily="2" charset="0"/>
                </a:rPr>
                <a:t>miqj</a:t>
              </a:r>
              <a:r>
                <a:rPr lang="en-US" altLang="en-US" dirty="0" smtClean="0">
                  <a:solidFill>
                    <a:srgbClr val="000000"/>
                  </a:solidFill>
                  <a:latin typeface="AA Amali" pitchFamily="2" charset="0"/>
                </a:rPr>
                <a:t>&amp;</a:t>
              </a:r>
              <a:endParaRPr lang="en-US" altLang="en-US" dirty="0">
                <a:solidFill>
                  <a:srgbClr val="000000"/>
                </a:solidFill>
                <a:latin typeface="AA Amali" pitchFamily="2" charset="0"/>
              </a:endParaRPr>
            </a:p>
          </p:txBody>
        </p:sp>
        <p:sp>
          <p:nvSpPr>
            <p:cNvPr id="211977" name="Rectangle 39"/>
            <p:cNvSpPr>
              <a:spLocks noChangeArrowheads="1"/>
            </p:cNvSpPr>
            <p:nvPr/>
          </p:nvSpPr>
          <p:spPr bwMode="auto">
            <a:xfrm>
              <a:off x="3140" y="576"/>
              <a:ext cx="1194"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u="sng" dirty="0" smtClean="0">
                  <a:solidFill>
                    <a:srgbClr val="000000"/>
                  </a:solidFill>
                  <a:latin typeface="Arial Narrow" pitchFamily="34" charset="0"/>
                </a:rPr>
                <a:t>(</a:t>
              </a:r>
              <a:r>
                <a:rPr lang="en-US" altLang="en-US" b="1" u="sng" dirty="0" err="1" smtClean="0">
                  <a:solidFill>
                    <a:srgbClr val="000000"/>
                  </a:solidFill>
                  <a:latin typeface="AA Amali" pitchFamily="2" charset="0"/>
                </a:rPr>
                <a:t>wkd</a:t>
              </a:r>
              <a:r>
                <a:rPr lang="en-US" altLang="en-US" b="1" u="sng" dirty="0" smtClean="0">
                  <a:solidFill>
                    <a:srgbClr val="000000"/>
                  </a:solidFill>
                  <a:latin typeface="AA Amali" pitchFamily="2" charset="0"/>
                </a:rPr>
                <a:t>.;h</a:t>
              </a:r>
              <a:r>
                <a:rPr lang="en-US" altLang="en-US" b="1" u="sng" dirty="0" smtClean="0">
                  <a:solidFill>
                    <a:srgbClr val="000000"/>
                  </a:solidFill>
                  <a:latin typeface="Arial Narrow" pitchFamily="34" charset="0"/>
                </a:rPr>
                <a:t>)</a:t>
              </a:r>
              <a:endParaRPr lang="en-US" altLang="en-US" b="1" dirty="0">
                <a:solidFill>
                  <a:srgbClr val="000000"/>
                </a:solidFill>
                <a:latin typeface="Arial Narrow" pitchFamily="34" charset="0"/>
              </a:endParaRPr>
            </a:p>
          </p:txBody>
        </p:sp>
        <p:sp>
          <p:nvSpPr>
            <p:cNvPr id="211978" name="Rectangle 41"/>
            <p:cNvSpPr>
              <a:spLocks noChangeArrowheads="1"/>
            </p:cNvSpPr>
            <p:nvPr/>
          </p:nvSpPr>
          <p:spPr bwMode="auto">
            <a:xfrm>
              <a:off x="96" y="1113"/>
              <a:ext cx="422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eaLnBrk="1" hangingPunct="1"/>
              <a:r>
                <a:rPr lang="en-US" altLang="en-US" sz="1800" b="1" dirty="0" smtClean="0">
                  <a:solidFill>
                    <a:srgbClr val="000000"/>
                  </a:solidFill>
                  <a:latin typeface="AA Amali" pitchFamily="2" charset="0"/>
                </a:rPr>
                <a:t>my; </a:t>
              </a:r>
              <a:r>
                <a:rPr lang="en-US" altLang="en-US" sz="1800" b="1" dirty="0" err="1" smtClean="0">
                  <a:solidFill>
                    <a:srgbClr val="000000"/>
                  </a:solidFill>
                  <a:latin typeface="AA Amali" pitchFamily="2" charset="0"/>
                </a:rPr>
                <a:t>ioyka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oskhka</a:t>
              </a:r>
              <a:r>
                <a:rPr lang="en-US" altLang="en-US" sz="1800" b="1" dirty="0" smtClean="0">
                  <a:solidFill>
                    <a:srgbClr val="000000"/>
                  </a:solidFill>
                  <a:latin typeface="AA Amali" pitchFamily="2" charset="0"/>
                </a:rPr>
                <a:t> Y=</a:t>
              </a:r>
              <a:r>
                <a:rPr lang="en-US" altLang="en-US" sz="1800" b="1" dirty="0" err="1" smtClean="0">
                  <a:solidFill>
                    <a:srgbClr val="000000"/>
                  </a:solidFill>
                  <a:latin typeface="AA Amali" pitchFamily="2" charset="0"/>
                </a:rPr>
                <a:t>oaO</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shÑ,f,a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wKlr</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ke</a:t>
              </a:r>
              <a:r>
                <a:rPr lang="en-US" altLang="en-US" sz="1800" b="1" dirty="0" smtClean="0">
                  <a:solidFill>
                    <a:srgbClr val="000000"/>
                  </a:solidFill>
                  <a:latin typeface="AA Amali" pitchFamily="2" charset="0"/>
                </a:rPr>
                <a:t>; iy </a:t>
              </a:r>
              <a:r>
                <a:rPr lang="en-US" altLang="en-US" sz="1800" b="1" dirty="0" err="1" smtClean="0">
                  <a:solidFill>
                    <a:srgbClr val="000000"/>
                  </a:solidFill>
                  <a:latin typeface="AA Amali" pitchFamily="2" charset="0"/>
                </a:rPr>
                <a:t>fmfkk</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wldrhg</a:t>
              </a:r>
              <a:r>
                <a:rPr lang="en-US" altLang="en-US" sz="1800" b="1" dirty="0" smtClean="0">
                  <a:solidFill>
                    <a:srgbClr val="000000"/>
                  </a:solidFill>
                  <a:latin typeface="AA Amali" pitchFamily="2" charset="0"/>
                </a:rPr>
                <a:t> ld, </a:t>
              </a:r>
              <a:r>
                <a:rPr lang="en-US" altLang="en-US" sz="1800" b="1" dirty="0" err="1" smtClean="0">
                  <a:solidFill>
                    <a:srgbClr val="000000"/>
                  </a:solidFill>
                  <a:latin typeface="AA Amali" pitchFamily="2" charset="0"/>
                </a:rPr>
                <a:t>jljdkqjlao</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snqfka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ke</a:t>
              </a:r>
              <a:r>
                <a:rPr lang="en-US" altLang="en-US" sz="1800" b="1" dirty="0" smtClean="0">
                  <a:solidFill>
                    <a:srgbClr val="000000"/>
                  </a:solidFill>
                  <a:latin typeface="AA Amali" pitchFamily="2" charset="0"/>
                </a:rPr>
                <a:t>;</a:t>
              </a:r>
              <a:endParaRPr lang="en-US" altLang="en-US" sz="1800" b="1" dirty="0">
                <a:solidFill>
                  <a:srgbClr val="000000"/>
                </a:solidFill>
                <a:latin typeface="AA Amali" pitchFamily="2" charset="0"/>
              </a:endParaRPr>
            </a:p>
          </p:txBody>
        </p:sp>
        <p:sp>
          <p:nvSpPr>
            <p:cNvPr id="211979" name="Rectangle 42"/>
            <p:cNvSpPr>
              <a:spLocks noChangeArrowheads="1"/>
            </p:cNvSpPr>
            <p:nvPr/>
          </p:nvSpPr>
          <p:spPr bwMode="auto">
            <a:xfrm>
              <a:off x="96" y="1631"/>
              <a:ext cx="588"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5-9</a:t>
              </a:r>
            </a:p>
            <a:p>
              <a:pPr algn="ctr"/>
              <a:r>
                <a:rPr lang="en-US" altLang="en-US" sz="2000" b="1" dirty="0" smtClean="0">
                  <a:solidFill>
                    <a:srgbClr val="000000"/>
                  </a:solidFill>
                  <a:latin typeface="Arial Narrow" pitchFamily="34" charset="0"/>
                </a:rPr>
                <a:t>(</a:t>
              </a:r>
              <a:r>
                <a:rPr lang="en-US" altLang="en-US" sz="2000" b="1" dirty="0" err="1" smtClean="0">
                  <a:solidFill>
                    <a:srgbClr val="000000"/>
                  </a:solidFill>
                  <a:latin typeface="AA Amali" pitchFamily="2" charset="0"/>
                </a:rPr>
                <a:t>wíì</a:t>
              </a:r>
              <a:r>
                <a:rPr lang="en-US" altLang="en-US" sz="2000" b="1" dirty="0" smtClean="0">
                  <a:solidFill>
                    <a:srgbClr val="000000"/>
                  </a:solidFill>
                  <a:latin typeface="Arial Narrow" pitchFamily="34" charset="0"/>
                </a:rPr>
                <a:t>)</a:t>
              </a:r>
              <a:endParaRPr lang="en-US" altLang="en-US" sz="2000" b="1" dirty="0">
                <a:solidFill>
                  <a:srgbClr val="000000"/>
                </a:solidFill>
                <a:latin typeface="Arial Narrow" pitchFamily="34" charset="0"/>
              </a:endParaRPr>
            </a:p>
          </p:txBody>
        </p:sp>
        <p:sp>
          <p:nvSpPr>
            <p:cNvPr id="211980" name="Rectangle 43"/>
            <p:cNvSpPr>
              <a:spLocks noChangeArrowheads="1"/>
            </p:cNvSpPr>
            <p:nvPr/>
          </p:nvSpPr>
          <p:spPr bwMode="auto">
            <a:xfrm>
              <a:off x="684" y="1631"/>
              <a:ext cx="5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dirty="0" err="1" smtClean="0">
                  <a:solidFill>
                    <a:srgbClr val="000000"/>
                  </a:solidFill>
                  <a:latin typeface="AA Amali" pitchFamily="2" charset="0"/>
                </a:rPr>
                <a:t>oji</a:t>
              </a:r>
              <a:endParaRPr lang="en-US" altLang="en-US" sz="1800" dirty="0">
                <a:solidFill>
                  <a:srgbClr val="000000"/>
                </a:solidFill>
                <a:latin typeface="AA Amali" pitchFamily="2" charset="0"/>
              </a:endParaRPr>
            </a:p>
            <a:p>
              <a:pPr algn="ctr"/>
              <a:r>
                <a:rPr lang="en-US" altLang="en-US" sz="1800" b="1" dirty="0" smtClean="0">
                  <a:solidFill>
                    <a:srgbClr val="000000"/>
                  </a:solidFill>
                  <a:latin typeface="AA Amali" pitchFamily="2" charset="0"/>
                </a:rPr>
                <a:t>(</a:t>
              </a:r>
              <a:r>
                <a:rPr lang="en-US" altLang="en-US" sz="1800" b="1" dirty="0" err="1" smtClean="0">
                  <a:solidFill>
                    <a:srgbClr val="000000"/>
                  </a:solidFill>
                  <a:latin typeface="AA Amali" pitchFamily="2" charset="0"/>
                </a:rPr>
                <a:t>lshõu</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õ,dm</a:t>
              </a:r>
              <a:r>
                <a:rPr lang="en-US" altLang="en-US" sz="1800" b="1" dirty="0" smtClean="0">
                  <a:solidFill>
                    <a:srgbClr val="000000"/>
                  </a:solidFill>
                  <a:latin typeface="AA Amali" pitchFamily="2" charset="0"/>
                </a:rPr>
                <a:t> .S&amp;)</a:t>
              </a:r>
              <a:endParaRPr lang="en-US" altLang="en-US" sz="1800" b="1" dirty="0">
                <a:solidFill>
                  <a:srgbClr val="000000"/>
                </a:solidFill>
                <a:latin typeface="AA Amali" pitchFamily="2" charset="0"/>
              </a:endParaRPr>
            </a:p>
          </p:txBody>
        </p:sp>
        <p:sp>
          <p:nvSpPr>
            <p:cNvPr id="211981" name="Rectangle 44"/>
            <p:cNvSpPr>
              <a:spLocks noChangeArrowheads="1"/>
            </p:cNvSpPr>
            <p:nvPr/>
          </p:nvSpPr>
          <p:spPr bwMode="auto">
            <a:xfrm>
              <a:off x="1249" y="1631"/>
              <a:ext cx="6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A Amali" pitchFamily="2" charset="0"/>
                </a:rPr>
                <a:t>9th of </a:t>
              </a:r>
              <a:r>
                <a:rPr lang="en-US" altLang="en-US" sz="1800" b="1" dirty="0" err="1">
                  <a:solidFill>
                    <a:srgbClr val="000000"/>
                  </a:solidFill>
                  <a:latin typeface="AA Amali" pitchFamily="2" charset="0"/>
                </a:rPr>
                <a:t>Ab</a:t>
              </a:r>
              <a:r>
                <a:rPr lang="en-US" altLang="en-US" sz="1800" b="1" dirty="0">
                  <a:solidFill>
                    <a:srgbClr val="000000"/>
                  </a:solidFill>
                  <a:latin typeface="AA Amali" pitchFamily="2" charset="0"/>
                </a:rPr>
                <a:t> </a:t>
              </a:r>
            </a:p>
            <a:p>
              <a:pPr algn="ct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Tish</a:t>
              </a:r>
              <a:r>
                <a:rPr lang="fr-FR" altLang="ja-JP" sz="1800" b="1" dirty="0">
                  <a:solidFill>
                    <a:srgbClr val="000000"/>
                  </a:solidFill>
                  <a:latin typeface="AA Amali" pitchFamily="2" charset="0"/>
                </a:rPr>
                <a:t>'</a:t>
              </a:r>
              <a:r>
                <a:rPr lang="en-US" altLang="en-US" sz="1800" b="1" dirty="0">
                  <a:solidFill>
                    <a:srgbClr val="000000"/>
                  </a:solidFill>
                  <a:latin typeface="AA Amali" pitchFamily="2" charset="0"/>
                </a:rPr>
                <a:t>ah be</a:t>
              </a:r>
              <a:r>
                <a:rPr lang="fr-FR" altLang="ja-JP" sz="1800" b="1" dirty="0">
                  <a:solidFill>
                    <a:srgbClr val="000000"/>
                  </a:solidFill>
                  <a:latin typeface="AA Amali" pitchFamily="2" charset="0"/>
                </a:rPr>
                <a:t>'</a:t>
              </a:r>
              <a:r>
                <a:rPr lang="en-US" altLang="en-US" sz="1800" b="1" dirty="0" err="1">
                  <a:solidFill>
                    <a:srgbClr val="000000"/>
                  </a:solidFill>
                  <a:latin typeface="AA Amali" pitchFamily="2" charset="0"/>
                </a:rPr>
                <a:t>ab</a:t>
              </a:r>
              <a:r>
                <a:rPr lang="en-US" altLang="en-US" sz="1800" b="1" dirty="0">
                  <a:solidFill>
                    <a:srgbClr val="000000"/>
                  </a:solidFill>
                  <a:latin typeface="AA Amali" pitchFamily="2" charset="0"/>
                </a:rPr>
                <a:t>)</a:t>
              </a:r>
            </a:p>
          </p:txBody>
        </p:sp>
        <p:sp>
          <p:nvSpPr>
            <p:cNvPr id="211982" name="Rectangle 45"/>
            <p:cNvSpPr>
              <a:spLocks noChangeArrowheads="1"/>
            </p:cNvSpPr>
            <p:nvPr/>
          </p:nvSpPr>
          <p:spPr bwMode="auto">
            <a:xfrm>
              <a:off x="1914" y="1631"/>
              <a:ext cx="1226"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fhrei,fu</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íojeásu</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  586 </a:t>
              </a:r>
              <a:r>
                <a:rPr lang="en-US" altLang="en-US" sz="1800" b="1" dirty="0" err="1" smtClean="0">
                  <a:solidFill>
                    <a:srgbClr val="000000"/>
                  </a:solidFill>
                  <a:latin typeface="AA Amali" pitchFamily="2" charset="0"/>
                </a:rPr>
                <a:t>ls#mq</a:t>
              </a:r>
              <a:r>
                <a:rPr lang="en-US" altLang="en-US" sz="1800" b="1" dirty="0" smtClean="0">
                  <a:solidFill>
                    <a:srgbClr val="000000"/>
                  </a:solidFill>
                  <a:latin typeface="AA Amali" pitchFamily="2" charset="0"/>
                </a:rPr>
                <a:t> </a:t>
              </a:r>
              <a:r>
                <a:rPr lang="en-US" altLang="en-US" sz="1800" b="1" dirty="0">
                  <a:solidFill>
                    <a:srgbClr val="000000"/>
                  </a:solidFill>
                  <a:latin typeface="AA Amali" pitchFamily="2" charset="0"/>
                </a:rPr>
                <a:t>&amp; </a:t>
              </a:r>
              <a:r>
                <a:rPr lang="en-US" altLang="en-US" sz="1800" b="1" dirty="0" err="1" smtClean="0">
                  <a:solidFill>
                    <a:srgbClr val="000000"/>
                  </a:solidFill>
                  <a:latin typeface="AA Amali" pitchFamily="2" charset="0"/>
                </a:rPr>
                <a:t>ls#j</a:t>
              </a:r>
              <a:r>
                <a:rPr lang="en-US" altLang="en-US" sz="1800" b="1" dirty="0" smtClean="0">
                  <a:solidFill>
                    <a:srgbClr val="000000"/>
                  </a:solidFill>
                  <a:latin typeface="AA Amali" pitchFamily="2" charset="0"/>
                </a:rPr>
                <a:t> </a:t>
              </a:r>
              <a:r>
                <a:rPr lang="en-US" altLang="en-US" sz="1800" b="1" dirty="0">
                  <a:solidFill>
                    <a:srgbClr val="000000"/>
                  </a:solidFill>
                  <a:latin typeface="Arial Narrow" pitchFamily="34" charset="0"/>
                </a:rPr>
                <a:t>70</a:t>
              </a:r>
            </a:p>
          </p:txBody>
        </p:sp>
        <p:sp>
          <p:nvSpPr>
            <p:cNvPr id="211983" name="Rectangle 48"/>
            <p:cNvSpPr>
              <a:spLocks noChangeArrowheads="1"/>
            </p:cNvSpPr>
            <p:nvPr/>
          </p:nvSpPr>
          <p:spPr bwMode="auto">
            <a:xfrm>
              <a:off x="96" y="2407"/>
              <a:ext cx="588"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9-25</a:t>
              </a:r>
            </a:p>
            <a:p>
              <a:pPr algn="ctr"/>
              <a:r>
                <a:rPr lang="en-US" altLang="en-US" sz="2000" b="1" dirty="0" smtClean="0">
                  <a:solidFill>
                    <a:srgbClr val="000000"/>
                  </a:solidFill>
                  <a:latin typeface="Arial Narrow" pitchFamily="34" charset="0"/>
                </a:rPr>
                <a:t>(</a:t>
              </a:r>
              <a:r>
                <a:rPr lang="en-US" altLang="en-US" sz="2000" b="1" dirty="0" err="1" smtClean="0">
                  <a:solidFill>
                    <a:srgbClr val="000000"/>
                  </a:solidFill>
                  <a:latin typeface="AA Amali" pitchFamily="2" charset="0"/>
                </a:rPr>
                <a:t>lsiaf,õ</a:t>
              </a:r>
              <a:r>
                <a:rPr lang="en-US" altLang="en-US" sz="2000" b="1" dirty="0" smtClean="0">
                  <a:solidFill>
                    <a:srgbClr val="000000"/>
                  </a:solidFill>
                  <a:latin typeface="Arial Narrow" pitchFamily="34" charset="0"/>
                </a:rPr>
                <a:t>)</a:t>
              </a:r>
              <a:endParaRPr lang="en-US" altLang="en-US" sz="2000" b="1" dirty="0">
                <a:solidFill>
                  <a:srgbClr val="000000"/>
                </a:solidFill>
                <a:latin typeface="Arial Narrow" pitchFamily="34" charset="0"/>
              </a:endParaRPr>
            </a:p>
          </p:txBody>
        </p:sp>
        <p:sp>
          <p:nvSpPr>
            <p:cNvPr id="211984" name="Rectangle 49"/>
            <p:cNvSpPr>
              <a:spLocks noChangeArrowheads="1"/>
            </p:cNvSpPr>
            <p:nvPr/>
          </p:nvSpPr>
          <p:spPr bwMode="auto">
            <a:xfrm>
              <a:off x="684" y="2407"/>
              <a:ext cx="5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b="1" dirty="0" err="1" smtClean="0">
                  <a:solidFill>
                    <a:srgbClr val="000000"/>
                  </a:solidFill>
                  <a:latin typeface="AA Amali" pitchFamily="2" charset="0"/>
                </a:rPr>
                <a:t>oji</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 </a:t>
              </a:r>
              <a:r>
                <a:rPr lang="en-US" altLang="en-US" sz="1800" b="1" dirty="0">
                  <a:solidFill>
                    <a:srgbClr val="000000"/>
                  </a:solidFill>
                  <a:latin typeface="AA Amali" pitchFamily="2" charset="0"/>
                </a:rPr>
                <a:t>7 </a:t>
              </a:r>
              <a:r>
                <a:rPr lang="en-US" altLang="en-US" sz="1800" b="1" dirty="0" err="1" smtClean="0">
                  <a:solidFill>
                    <a:srgbClr val="000000"/>
                  </a:solidFill>
                  <a:latin typeface="AA Amali" pitchFamily="2" charset="0"/>
                </a:rPr>
                <a:t>bÜmyka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oe,aùfï</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oskhka</a:t>
              </a:r>
              <a:endParaRPr lang="en-US" altLang="en-US" sz="1800" b="1" dirty="0">
                <a:solidFill>
                  <a:srgbClr val="000000"/>
                </a:solidFill>
                <a:latin typeface="AA Amali" pitchFamily="2" charset="0"/>
              </a:endParaRPr>
            </a:p>
          </p:txBody>
        </p:sp>
        <p:sp>
          <p:nvSpPr>
            <p:cNvPr id="211985" name="Rectangle 50"/>
            <p:cNvSpPr>
              <a:spLocks noChangeArrowheads="1"/>
            </p:cNvSpPr>
            <p:nvPr/>
          </p:nvSpPr>
          <p:spPr bwMode="auto">
            <a:xfrm>
              <a:off x="1249" y="2407"/>
              <a:ext cx="6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ykqld</a:t>
              </a:r>
              <a:endParaRPr lang="en-US" altLang="en-US" sz="1800" b="1" dirty="0">
                <a:solidFill>
                  <a:srgbClr val="000000"/>
                </a:solidFill>
                <a:latin typeface="AA Amali" pitchFamily="2" charset="0"/>
              </a:endParaRPr>
            </a:p>
            <a:p>
              <a:pPr algn="ctr"/>
              <a:r>
                <a:rPr lang="en-US" altLang="en-US" sz="1800" b="1" dirty="0" smtClean="0">
                  <a:solidFill>
                    <a:srgbClr val="000000"/>
                  </a:solidFill>
                  <a:latin typeface="Arial Narrow" pitchFamily="34" charset="0"/>
                </a:rPr>
                <a:t>(</a:t>
              </a:r>
              <a:r>
                <a:rPr lang="en-US" altLang="en-US" sz="1800" b="1" dirty="0" err="1" smtClean="0">
                  <a:solidFill>
                    <a:srgbClr val="000000"/>
                  </a:solidFill>
                  <a:latin typeface="AA Amali" pitchFamily="2" charset="0"/>
                </a:rPr>
                <a:t>lemlsrsu</a:t>
              </a:r>
              <a:r>
                <a:rPr lang="en-US" altLang="en-US"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a:p>
              <a:pPr algn="ctr"/>
              <a:r>
                <a:rPr lang="en-US" altLang="en-US" sz="1800" b="1" dirty="0">
                  <a:solidFill>
                    <a:srgbClr val="000000"/>
                  </a:solidFill>
                  <a:latin typeface="Arial Narrow" pitchFamily="34" charset="0"/>
                </a:rPr>
                <a:t> </a:t>
              </a:r>
              <a:r>
                <a:rPr lang="en-US" altLang="en-US" sz="1800" b="1" dirty="0" smtClean="0">
                  <a:solidFill>
                    <a:srgbClr val="000000"/>
                  </a:solidFill>
                  <a:latin typeface="Arial Narrow" pitchFamily="34" charset="0"/>
                </a:rPr>
                <a:t>(</a:t>
              </a:r>
              <a:r>
                <a:rPr lang="en-US" altLang="en-US" sz="1800" b="1" dirty="0" err="1" smtClean="0">
                  <a:solidFill>
                    <a:srgbClr val="000000"/>
                  </a:solidFill>
                  <a:latin typeface="AA Amali" pitchFamily="2" charset="0"/>
                </a:rPr>
                <a:t>myka</a:t>
              </a:r>
              <a:r>
                <a:rPr lang="en-US" altLang="en-US"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a:p>
              <a:pPr algn="ctr"/>
              <a:r>
                <a:rPr lang="en-US" altLang="en-US" sz="1800" b="1" dirty="0" smtClean="0">
                  <a:solidFill>
                    <a:srgbClr val="000000"/>
                  </a:solidFill>
                  <a:latin typeface="Arial Narrow" pitchFamily="34" charset="0"/>
                </a:rPr>
                <a:t>(</a:t>
              </a:r>
              <a:r>
                <a:rPr lang="en-US" altLang="en-US" sz="1800" b="1" dirty="0" err="1" smtClean="0">
                  <a:solidFill>
                    <a:srgbClr val="000000"/>
                  </a:solidFill>
                  <a:latin typeface="AA Amali" pitchFamily="2" charset="0"/>
                </a:rPr>
                <a:t>osma;sh</a:t>
              </a:r>
              <a:r>
                <a:rPr lang="en-US" altLang="en-US"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a:p>
              <a:pPr algn="ctr"/>
              <a:r>
                <a:rPr lang="en-US" altLang="en-US" sz="1800" b="1" dirty="0" smtClean="0">
                  <a:solidFill>
                    <a:srgbClr val="000000"/>
                  </a:solidFill>
                  <a:latin typeface="Arial Narrow" pitchFamily="34" charset="0"/>
                </a:rPr>
                <a:t>(</a:t>
              </a:r>
              <a:r>
                <a:rPr lang="en-US" altLang="en-US" sz="1800" b="1" dirty="0" err="1" smtClean="0">
                  <a:solidFill>
                    <a:srgbClr val="000000"/>
                  </a:solidFill>
                  <a:latin typeface="AA Amali" pitchFamily="2" charset="0"/>
                </a:rPr>
                <a:t>ulÄjre</a:t>
              </a:r>
              <a:r>
                <a:rPr lang="en-US" altLang="en-US" sz="1800" b="1" dirty="0" smtClean="0">
                  <a:solidFill>
                    <a:srgbClr val="000000"/>
                  </a:solidFill>
                  <a:latin typeface="Arial Narrow" pitchFamily="34" charset="0"/>
                </a:rPr>
                <a:t>)</a:t>
              </a:r>
              <a:endParaRPr lang="en-US" altLang="en-US" sz="1800" b="1" dirty="0">
                <a:solidFill>
                  <a:srgbClr val="000000"/>
                </a:solidFill>
                <a:latin typeface="Arial Narrow" pitchFamily="34" charset="0"/>
              </a:endParaRPr>
            </a:p>
          </p:txBody>
        </p:sp>
        <p:sp>
          <p:nvSpPr>
            <p:cNvPr id="211986" name="Rectangle 51"/>
            <p:cNvSpPr>
              <a:spLocks noChangeArrowheads="1"/>
            </p:cNvSpPr>
            <p:nvPr/>
          </p:nvSpPr>
          <p:spPr bwMode="auto">
            <a:xfrm>
              <a:off x="1914" y="2407"/>
              <a:ext cx="1226"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tl</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fcrei,fï</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lem</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lsrsfï</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ux.,Hh</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mj;ajkq</a:t>
              </a:r>
              <a:r>
                <a:rPr lang="en-US" altLang="en-US" sz="1800" b="1" dirty="0" smtClean="0">
                  <a:solidFill>
                    <a:srgbClr val="000000"/>
                  </a:solidFill>
                  <a:latin typeface="AA Amali" pitchFamily="2" charset="0"/>
                </a:rPr>
                <a:t> ,eîh164 </a:t>
              </a:r>
              <a:r>
                <a:rPr lang="en-US" altLang="en-US" sz="1800" b="1" dirty="0" err="1" smtClean="0">
                  <a:solidFill>
                    <a:srgbClr val="000000"/>
                  </a:solidFill>
                  <a:latin typeface="AA Amali" pitchFamily="2" charset="0"/>
                </a:rPr>
                <a:t>ls#mq</a:t>
              </a:r>
              <a:endParaRPr lang="en-US" altLang="en-US" sz="1800" b="1" dirty="0">
                <a:solidFill>
                  <a:srgbClr val="000000"/>
                </a:solidFill>
                <a:latin typeface="AA Amali" pitchFamily="2" charset="0"/>
              </a:endParaRPr>
            </a:p>
            <a:p>
              <a:pPr algn="ctr"/>
              <a:r>
                <a:rPr lang="en-US" altLang="en-US" sz="1800" b="1" dirty="0" smtClean="0">
                  <a:solidFill>
                    <a:srgbClr val="000000"/>
                  </a:solidFill>
                  <a:latin typeface="Arial Narrow" pitchFamily="34" charset="0"/>
                </a:rPr>
                <a:t>(</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fhdyka</a:t>
              </a:r>
              <a:r>
                <a:rPr lang="en-US" altLang="en-US" sz="1800" b="1" dirty="0" smtClean="0">
                  <a:solidFill>
                    <a:srgbClr val="000000"/>
                  </a:solidFill>
                  <a:latin typeface="AA Amali" pitchFamily="2" charset="0"/>
                </a:rPr>
                <a:t> </a:t>
              </a:r>
              <a:r>
                <a:rPr lang="en-US" altLang="en-US" sz="1800" b="1" dirty="0">
                  <a:solidFill>
                    <a:srgbClr val="000000"/>
                  </a:solidFill>
                  <a:latin typeface="Arial Narrow" pitchFamily="34" charset="0"/>
                </a:rPr>
                <a:t>10:22)</a:t>
              </a:r>
            </a:p>
          </p:txBody>
        </p:sp>
        <p:sp>
          <p:nvSpPr>
            <p:cNvPr id="211987" name="Rectangle 54"/>
            <p:cNvSpPr>
              <a:spLocks noChangeArrowheads="1"/>
            </p:cNvSpPr>
            <p:nvPr/>
          </p:nvSpPr>
          <p:spPr bwMode="auto">
            <a:xfrm>
              <a:off x="96" y="3779"/>
              <a:ext cx="588"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12-14/15 </a:t>
              </a:r>
            </a:p>
            <a:p>
              <a:pPr algn="ctr"/>
              <a:r>
                <a:rPr lang="en-US" altLang="en-US" sz="2000" b="1" dirty="0" smtClean="0">
                  <a:solidFill>
                    <a:srgbClr val="000000"/>
                  </a:solidFill>
                  <a:latin typeface="Arial Narrow" pitchFamily="34" charset="0"/>
                </a:rPr>
                <a:t>(</a:t>
              </a:r>
              <a:r>
                <a:rPr lang="en-US" altLang="en-US" sz="2000" b="1" dirty="0" smtClean="0">
                  <a:solidFill>
                    <a:srgbClr val="000000"/>
                  </a:solidFill>
                  <a:latin typeface="AA Amali" pitchFamily="2" charset="0"/>
                </a:rPr>
                <a:t>wo¾&amp;</a:t>
              </a:r>
              <a:r>
                <a:rPr lang="en-US" altLang="en-US" sz="2000" b="1" dirty="0" smtClean="0">
                  <a:solidFill>
                    <a:srgbClr val="000000"/>
                  </a:solidFill>
                  <a:latin typeface="AMILA" pitchFamily="2" charset="0"/>
                </a:rPr>
                <a:t>¾</a:t>
              </a:r>
              <a:endParaRPr lang="en-US" altLang="en-US" sz="2000" b="1" dirty="0">
                <a:solidFill>
                  <a:srgbClr val="000000"/>
                </a:solidFill>
                <a:latin typeface="Arial Narrow" pitchFamily="34" charset="0"/>
              </a:endParaRPr>
            </a:p>
          </p:txBody>
        </p:sp>
        <p:sp>
          <p:nvSpPr>
            <p:cNvPr id="211988" name="Rectangle 55"/>
            <p:cNvSpPr>
              <a:spLocks noChangeArrowheads="1"/>
            </p:cNvSpPr>
            <p:nvPr/>
          </p:nvSpPr>
          <p:spPr bwMode="auto">
            <a:xfrm>
              <a:off x="684" y="3779"/>
              <a:ext cx="5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2</a:t>
              </a:r>
              <a:r>
                <a:rPr lang="en-US" altLang="en-US" sz="1800" b="1" dirty="0">
                  <a:solidFill>
                    <a:srgbClr val="000000"/>
                  </a:solidFill>
                  <a:latin typeface="AA Amali" pitchFamily="2" charset="0"/>
                </a:rPr>
                <a:t> </a:t>
              </a:r>
              <a:r>
                <a:rPr lang="en-US" altLang="en-US" sz="1800" b="1" dirty="0" err="1" smtClean="0">
                  <a:solidFill>
                    <a:srgbClr val="000000"/>
                  </a:solidFill>
                  <a:latin typeface="AA Amali" pitchFamily="2" charset="0"/>
                </a:rPr>
                <a:t>ojia</a:t>
              </a:r>
              <a:endParaRPr lang="en-US" altLang="en-US" sz="1800" b="1" dirty="0">
                <a:solidFill>
                  <a:srgbClr val="000000"/>
                </a:solidFill>
                <a:latin typeface="AA Amali" pitchFamily="2" charset="0"/>
              </a:endParaRPr>
            </a:p>
            <a:p>
              <a:pPr algn="ctr"/>
              <a:r>
                <a:rPr lang="en-US" altLang="en-US" sz="1800" b="1" dirty="0" smtClean="0">
                  <a:solidFill>
                    <a:srgbClr val="000000"/>
                  </a:solidFill>
                  <a:latin typeface="Arial Narrow" pitchFamily="34" charset="0"/>
                </a:rPr>
                <a:t>(</a:t>
              </a:r>
              <a:r>
                <a:rPr lang="en-US" altLang="en-US" sz="1800" b="1" dirty="0" err="1" smtClean="0">
                  <a:solidFill>
                    <a:srgbClr val="000000"/>
                  </a:solidFill>
                  <a:latin typeface="AA Amali" pitchFamily="2" charset="0"/>
                </a:rPr>
                <a:t>lshùï</a:t>
              </a:r>
              <a:r>
                <a:rPr lang="en-US" altLang="en-US" sz="1800" b="1" dirty="0" smtClean="0">
                  <a:solidFill>
                    <a:srgbClr val="000000"/>
                  </a:solidFill>
                  <a:latin typeface="AA Amali" pitchFamily="2" charset="0"/>
                </a:rPr>
                <a:t> tia;¾)</a:t>
              </a:r>
              <a:endParaRPr lang="en-US" altLang="en-US" sz="1800" b="1" dirty="0">
                <a:solidFill>
                  <a:srgbClr val="000000"/>
                </a:solidFill>
                <a:latin typeface="AA Amali" pitchFamily="2" charset="0"/>
              </a:endParaRPr>
            </a:p>
          </p:txBody>
        </p:sp>
        <p:sp>
          <p:nvSpPr>
            <p:cNvPr id="211989" name="Rectangle 56"/>
            <p:cNvSpPr>
              <a:spLocks noChangeArrowheads="1"/>
            </p:cNvSpPr>
            <p:nvPr/>
          </p:nvSpPr>
          <p:spPr bwMode="auto">
            <a:xfrm>
              <a:off x="1249" y="3779"/>
              <a:ext cx="6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smtClean="0">
                  <a:solidFill>
                    <a:srgbClr val="000000"/>
                  </a:solidFill>
                  <a:latin typeface="AA Amali" pitchFamily="2" charset="0"/>
                </a:rPr>
                <a:t>mQrsï</a:t>
              </a:r>
              <a:endParaRPr lang="en-US" altLang="en-US" sz="1800" b="1" dirty="0">
                <a:solidFill>
                  <a:srgbClr val="000000"/>
                </a:solidFill>
                <a:latin typeface="AA Amali" pitchFamily="2" charset="0"/>
              </a:endParaRPr>
            </a:p>
            <a:p>
              <a:pPr algn="ctr"/>
              <a:r>
                <a:rPr lang="en-US" altLang="en-US" sz="1800" b="1" dirty="0" smtClean="0">
                  <a:solidFill>
                    <a:srgbClr val="000000"/>
                  </a:solidFill>
                  <a:latin typeface="AMILA" pitchFamily="2" charset="0"/>
                </a:rPr>
                <a:t>(</a:t>
              </a:r>
              <a:r>
                <a:rPr lang="en-US" altLang="en-US" sz="1800" b="1" dirty="0" err="1" smtClean="0">
                  <a:solidFill>
                    <a:srgbClr val="000000"/>
                  </a:solidFill>
                  <a:latin typeface="AA Amali" pitchFamily="2" charset="0"/>
                </a:rPr>
                <a:t>fldgi</a:t>
              </a:r>
              <a:r>
                <a:rPr lang="en-US" altLang="en-US" sz="1800" b="1" dirty="0" smtClean="0">
                  <a:solidFill>
                    <a:srgbClr val="000000"/>
                  </a:solidFill>
                  <a:latin typeface="AMILA" pitchFamily="2" charset="0"/>
                </a:rPr>
                <a:t>)</a:t>
              </a:r>
              <a:endParaRPr lang="en-US" altLang="en-US" sz="1800" b="1" dirty="0">
                <a:solidFill>
                  <a:srgbClr val="000000"/>
                </a:solidFill>
                <a:latin typeface="AMILA" pitchFamily="2" charset="0"/>
              </a:endParaRPr>
            </a:p>
          </p:txBody>
        </p:sp>
        <p:sp>
          <p:nvSpPr>
            <p:cNvPr id="211990" name="Rectangle 57"/>
            <p:cNvSpPr>
              <a:spLocks noChangeArrowheads="1"/>
            </p:cNvSpPr>
            <p:nvPr/>
          </p:nvSpPr>
          <p:spPr bwMode="auto">
            <a:xfrm>
              <a:off x="1914" y="3779"/>
              <a:ext cx="122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smtClean="0">
                  <a:solidFill>
                    <a:srgbClr val="000000"/>
                  </a:solidFill>
                  <a:latin typeface="AA Amali" pitchFamily="2" charset="0"/>
                </a:rPr>
                <a:t>tia;¾ </a:t>
              </a:r>
              <a:r>
                <a:rPr lang="en-US" altLang="en-US" sz="1800" b="1" dirty="0" err="1" smtClean="0">
                  <a:solidFill>
                    <a:srgbClr val="000000"/>
                  </a:solidFill>
                  <a:latin typeface="AA Amali" pitchFamily="2" charset="0"/>
                </a:rPr>
                <a:t>hgf;a</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cd;sh</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wdrlaId</a:t>
              </a:r>
              <a:r>
                <a:rPr lang="en-US" altLang="en-US" sz="1800" b="1" dirty="0" smtClean="0">
                  <a:solidFill>
                    <a:srgbClr val="000000"/>
                  </a:solidFill>
                  <a:latin typeface="AA Amali" pitchFamily="2" charset="0"/>
                </a:rPr>
                <a:t> </a:t>
              </a:r>
              <a:r>
                <a:rPr lang="en-US" altLang="en-US" sz="1800" b="1" dirty="0" err="1" smtClean="0">
                  <a:solidFill>
                    <a:srgbClr val="000000"/>
                  </a:solidFill>
                  <a:latin typeface="AA Amali" pitchFamily="2" charset="0"/>
                </a:rPr>
                <a:t>õh</a:t>
              </a:r>
              <a:r>
                <a:rPr lang="en-US" altLang="en-US" sz="1800" b="1" dirty="0" smtClean="0">
                  <a:solidFill>
                    <a:srgbClr val="000000"/>
                  </a:solidFill>
                  <a:latin typeface="Arial Narrow" pitchFamily="34" charset="0"/>
                </a:rPr>
                <a:t>(9:21</a:t>
              </a:r>
              <a:r>
                <a:rPr lang="en-US" altLang="en-US" sz="1800" b="1" dirty="0">
                  <a:solidFill>
                    <a:srgbClr val="000000"/>
                  </a:solidFill>
                  <a:latin typeface="Arial Narrow" pitchFamily="34" charset="0"/>
                </a:rPr>
                <a:t>)</a:t>
              </a:r>
            </a:p>
          </p:txBody>
        </p:sp>
        <p:grpSp>
          <p:nvGrpSpPr>
            <p:cNvPr id="211991" name="Group 63"/>
            <p:cNvGrpSpPr>
              <a:grpSpLocks/>
            </p:cNvGrpSpPr>
            <p:nvPr/>
          </p:nvGrpSpPr>
          <p:grpSpPr bwMode="auto">
            <a:xfrm>
              <a:off x="3104" y="2407"/>
              <a:ext cx="1266" cy="1372"/>
              <a:chOff x="2672" y="1765"/>
              <a:chExt cx="1112" cy="1323"/>
            </a:xfrm>
          </p:grpSpPr>
          <p:sp>
            <p:nvSpPr>
              <p:cNvPr id="211992" name="Rectangle 52"/>
              <p:cNvSpPr>
                <a:spLocks noChangeArrowheads="1"/>
              </p:cNvSpPr>
              <p:nvPr/>
            </p:nvSpPr>
            <p:spPr bwMode="auto">
              <a:xfrm>
                <a:off x="2704" y="1765"/>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i="1" dirty="0" err="1" smtClean="0">
                    <a:solidFill>
                      <a:srgbClr val="000000"/>
                    </a:solidFill>
                    <a:latin typeface="AA Amali" pitchFamily="2" charset="0"/>
                  </a:rPr>
                  <a:t>fï</a:t>
                </a:r>
                <a:r>
                  <a:rPr lang="en-US" altLang="en-US" sz="1800" b="1" i="1" dirty="0" smtClean="0">
                    <a:solidFill>
                      <a:srgbClr val="000000"/>
                    </a:solidFill>
                    <a:latin typeface="AA Amali" pitchFamily="2" charset="0"/>
                  </a:rPr>
                  <a:t> o¾jdos </a:t>
                </a:r>
                <a:r>
                  <a:rPr lang="en-US" altLang="en-US" sz="1800" b="1" i="1" dirty="0" err="1" smtClean="0">
                    <a:solidFill>
                      <a:srgbClr val="000000"/>
                    </a:solidFill>
                    <a:latin typeface="AA Amali" pitchFamily="2" charset="0"/>
                  </a:rPr>
                  <a:t>fld</a:t>
                </a:r>
                <a:r>
                  <a:rPr lang="en-US" altLang="en-US" sz="1800" b="1" i="1" dirty="0" smtClean="0">
                    <a:solidFill>
                      <a:srgbClr val="000000"/>
                    </a:solidFill>
                    <a:latin typeface="AA Amali" pitchFamily="2" charset="0"/>
                  </a:rPr>
                  <a:t>&lt;u </a:t>
                </a:r>
                <a:r>
                  <a:rPr lang="en-US" altLang="en-US" sz="1800" b="1" i="1" dirty="0" err="1" smtClean="0">
                    <a:solidFill>
                      <a:srgbClr val="000000"/>
                    </a:solidFill>
                    <a:latin typeface="AA Amali" pitchFamily="2" charset="0"/>
                  </a:rPr>
                  <a:t>fmkajd</a:t>
                </a:r>
                <a:r>
                  <a:rPr lang="en-US" altLang="en-US" sz="1800" b="1" i="1" dirty="0" smtClean="0">
                    <a:solidFill>
                      <a:srgbClr val="000000"/>
                    </a:solidFill>
                    <a:latin typeface="AA Amali" pitchFamily="2" charset="0"/>
                  </a:rPr>
                  <a:t> </a:t>
                </a:r>
                <a:r>
                  <a:rPr lang="en-US" altLang="en-US" sz="1800" b="1" i="1" dirty="0" err="1" smtClean="0">
                    <a:solidFill>
                      <a:srgbClr val="000000"/>
                    </a:solidFill>
                    <a:latin typeface="AA Amali" pitchFamily="2" charset="0"/>
                  </a:rPr>
                  <a:t>fokjd</a:t>
                </a:r>
                <a:r>
                  <a:rPr lang="en-US" altLang="en-US" sz="1800" b="1" i="1" dirty="0" smtClean="0">
                    <a:solidFill>
                      <a:srgbClr val="000000"/>
                    </a:solidFill>
                    <a:latin typeface="AA Amali" pitchFamily="2" charset="0"/>
                  </a:rPr>
                  <a:t>  </a:t>
                </a:r>
                <a:r>
                  <a:rPr lang="en-US" altLang="en-US" sz="1800" b="1" i="1" dirty="0" err="1" smtClean="0">
                    <a:solidFill>
                      <a:srgbClr val="000000"/>
                    </a:solidFill>
                    <a:latin typeface="AA Amali" pitchFamily="2" charset="0"/>
                  </a:rPr>
                  <a:t>bYzdfh,ajrekaf.a</a:t>
                </a:r>
                <a:r>
                  <a:rPr lang="en-US" altLang="en-US" sz="1800" b="1" i="1" dirty="0" smtClean="0">
                    <a:solidFill>
                      <a:srgbClr val="000000"/>
                    </a:solidFill>
                    <a:latin typeface="AA Amali" pitchFamily="2" charset="0"/>
                  </a:rPr>
                  <a:t>  jd¾Isl  </a:t>
                </a:r>
                <a:r>
                  <a:rPr lang="en-US" altLang="en-US" sz="1800" b="1" i="1" dirty="0" err="1" smtClean="0">
                    <a:solidFill>
                      <a:srgbClr val="000000"/>
                    </a:solidFill>
                    <a:latin typeface="AA Amali" pitchFamily="2" charset="0"/>
                  </a:rPr>
                  <a:t>ux</a:t>
                </a:r>
                <a:r>
                  <a:rPr lang="en-US" altLang="en-US" sz="1800" b="1" i="1" dirty="0" smtClean="0">
                    <a:solidFill>
                      <a:srgbClr val="000000"/>
                    </a:solidFill>
                    <a:latin typeface="AA Amali" pitchFamily="2" charset="0"/>
                  </a:rPr>
                  <a:t>.,</a:t>
                </a:r>
                <a:r>
                  <a:rPr lang="en-US" altLang="en-US" sz="1800" b="1" i="1" dirty="0" err="1" smtClean="0">
                    <a:solidFill>
                      <a:srgbClr val="000000"/>
                    </a:solidFill>
                    <a:latin typeface="AA Amali" pitchFamily="2" charset="0"/>
                  </a:rPr>
                  <a:t>Hhka</a:t>
                </a:r>
                <a:r>
                  <a:rPr lang="en-US" altLang="en-US" sz="1800" b="1" i="1" dirty="0" smtClean="0">
                    <a:solidFill>
                      <a:srgbClr val="000000"/>
                    </a:solidFill>
                    <a:latin typeface="AA Amali" pitchFamily="2" charset="0"/>
                  </a:rPr>
                  <a:t> yd  </a:t>
                </a:r>
                <a:r>
                  <a:rPr lang="en-US" altLang="en-US" sz="1800" b="1" i="1" dirty="0" err="1" smtClean="0">
                    <a:solidFill>
                      <a:srgbClr val="000000"/>
                    </a:solidFill>
                    <a:latin typeface="AA Amali" pitchFamily="2" charset="0"/>
                  </a:rPr>
                  <a:t>weh</a:t>
                </a:r>
                <a:r>
                  <a:rPr lang="en-US" altLang="en-US" sz="1800" b="1" i="1" dirty="0" smtClean="0">
                    <a:solidFill>
                      <a:srgbClr val="000000"/>
                    </a:solidFill>
                    <a:latin typeface="AA Amali" pitchFamily="2" charset="0"/>
                  </a:rPr>
                  <a:t>  </a:t>
                </a:r>
                <a:r>
                  <a:rPr lang="en-US" altLang="en-US" sz="1800" b="1" i="1" dirty="0" err="1" smtClean="0">
                    <a:solidFill>
                      <a:srgbClr val="000000"/>
                    </a:solidFill>
                    <a:latin typeface="AA Amali" pitchFamily="2" charset="0"/>
                  </a:rPr>
                  <a:t>cd;shla</a:t>
                </a:r>
                <a:r>
                  <a:rPr lang="en-US" altLang="en-US" sz="1800" b="1" i="1" dirty="0" smtClean="0">
                    <a:solidFill>
                      <a:srgbClr val="000000"/>
                    </a:solidFill>
                    <a:latin typeface="AA Amali" pitchFamily="2" charset="0"/>
                  </a:rPr>
                  <a:t>  </a:t>
                </a:r>
                <a:r>
                  <a:rPr lang="en-US" altLang="en-US" sz="1800" b="1" i="1" dirty="0" err="1" smtClean="0">
                    <a:solidFill>
                      <a:srgbClr val="000000"/>
                    </a:solidFill>
                    <a:latin typeface="AA Amali" pitchFamily="2" charset="0"/>
                  </a:rPr>
                  <a:t>f,i</a:t>
                </a:r>
                <a:r>
                  <a:rPr lang="en-US" altLang="en-US" sz="1800" b="1" i="1" dirty="0" smtClean="0">
                    <a:solidFill>
                      <a:srgbClr val="000000"/>
                    </a:solidFill>
                    <a:latin typeface="AA Amali" pitchFamily="2" charset="0"/>
                  </a:rPr>
                  <a:t>  ,</a:t>
                </a:r>
                <a:r>
                  <a:rPr lang="en-US" altLang="en-US" sz="1800" b="1" i="1" dirty="0" err="1" smtClean="0">
                    <a:solidFill>
                      <a:srgbClr val="000000"/>
                    </a:solidFill>
                    <a:latin typeface="AA Amali" pitchFamily="2" charset="0"/>
                  </a:rPr>
                  <a:t>enqjd</a:t>
                </a:r>
                <a:r>
                  <a:rPr lang="en-US" altLang="en-US" sz="1800" b="1" i="1" dirty="0" smtClean="0">
                    <a:solidFill>
                      <a:srgbClr val="000000"/>
                    </a:solidFill>
                    <a:latin typeface="AA Amali" pitchFamily="2" charset="0"/>
                  </a:rPr>
                  <a:t> </a:t>
                </a:r>
                <a:r>
                  <a:rPr lang="en-US" altLang="en-US" sz="1800" b="1" i="1" dirty="0" err="1" smtClean="0">
                    <a:solidFill>
                      <a:srgbClr val="000000"/>
                    </a:solidFill>
                    <a:latin typeface="AA Amali" pitchFamily="2" charset="0"/>
                  </a:rPr>
                  <a:t>jq</a:t>
                </a:r>
                <a:r>
                  <a:rPr lang="en-US" altLang="en-US" sz="1800" b="1" i="1" dirty="0" smtClean="0">
                    <a:solidFill>
                      <a:srgbClr val="000000"/>
                    </a:solidFill>
                    <a:latin typeface="AA Amali" pitchFamily="2" charset="0"/>
                  </a:rPr>
                  <a:t> </a:t>
                </a:r>
                <a:r>
                  <a:rPr lang="en-US" altLang="en-US" sz="1800" b="1" i="1" dirty="0" err="1" smtClean="0">
                    <a:solidFill>
                      <a:srgbClr val="000000"/>
                    </a:solidFill>
                    <a:latin typeface="AA Amali" pitchFamily="2" charset="0"/>
                  </a:rPr>
                  <a:t>w;aoelsu</a:t>
                </a:r>
                <a:r>
                  <a:rPr lang="en-US" altLang="en-US" sz="1800" b="1" i="1" dirty="0" smtClean="0">
                    <a:solidFill>
                      <a:srgbClr val="000000"/>
                    </a:solidFill>
                    <a:latin typeface="AA Amali" pitchFamily="2" charset="0"/>
                  </a:rPr>
                  <a:t>  </a:t>
                </a:r>
                <a:r>
                  <a:rPr lang="en-US" altLang="en-US" sz="1800" b="1" i="1" dirty="0" err="1" smtClean="0">
                    <a:solidFill>
                      <a:srgbClr val="000000"/>
                    </a:solidFill>
                    <a:latin typeface="AA Amali" pitchFamily="2" charset="0"/>
                  </a:rPr>
                  <a:t>b;sydih</a:t>
                </a:r>
                <a:r>
                  <a:rPr lang="en-US" altLang="en-US" sz="1800" b="1" i="1" dirty="0" smtClean="0">
                    <a:solidFill>
                      <a:srgbClr val="000000"/>
                    </a:solidFill>
                    <a:latin typeface="AA Amali" pitchFamily="2" charset="0"/>
                  </a:rPr>
                  <a:t>  </a:t>
                </a:r>
                <a:r>
                  <a:rPr lang="en-US" altLang="en-US" sz="1800" b="1" i="1" dirty="0" err="1" smtClean="0">
                    <a:solidFill>
                      <a:srgbClr val="000000"/>
                    </a:solidFill>
                    <a:latin typeface="AA Amali" pitchFamily="2" charset="0"/>
                  </a:rPr>
                  <a:t>mqrd</a:t>
                </a:r>
                <a:endParaRPr lang="en-US" altLang="en-US" sz="1800" b="1" dirty="0">
                  <a:solidFill>
                    <a:srgbClr val="000000"/>
                  </a:solidFill>
                  <a:latin typeface="AA Amali" pitchFamily="2" charset="0"/>
                </a:endParaRPr>
              </a:p>
            </p:txBody>
          </p:sp>
          <p:sp>
            <p:nvSpPr>
              <p:cNvPr id="211993" name="Rectangle 62"/>
              <p:cNvSpPr>
                <a:spLocks noChangeArrowheads="1"/>
              </p:cNvSpPr>
              <p:nvPr/>
            </p:nvSpPr>
            <p:spPr bwMode="auto">
              <a:xfrm>
                <a:off x="2672" y="1765"/>
                <a:ext cx="1112"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endParaRPr>
              </a:p>
            </p:txBody>
          </p:sp>
        </p:grpSp>
      </p:grpSp>
      <p:sp>
        <p:nvSpPr>
          <p:cNvPr id="211972"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161616"/>
                </a:solidFill>
                <a:latin typeface="Arial" pitchFamily="34" charset="0"/>
              </a:rPr>
              <a:t>184</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2004:Templates:Presentations:Designs:Borealis</Template>
  <TotalTime>10041</TotalTime>
  <Words>5162</Words>
  <Application>Microsoft Macintosh PowerPoint</Application>
  <PresentationFormat>On-screen Show (4:3)</PresentationFormat>
  <Paragraphs>865</Paragraphs>
  <Slides>78</Slides>
  <Notes>60</Notes>
  <HiddenSlides>0</HiddenSlides>
  <MMClips>0</MMClips>
  <ScaleCrop>false</ScaleCrop>
  <HeadingPairs>
    <vt:vector size="4" baseType="variant">
      <vt:variant>
        <vt:lpstr>Theme</vt:lpstr>
      </vt:variant>
      <vt:variant>
        <vt:i4>16</vt:i4>
      </vt:variant>
      <vt:variant>
        <vt:lpstr>Slide Titles</vt:lpstr>
      </vt:variant>
      <vt:variant>
        <vt:i4>78</vt:i4>
      </vt:variant>
    </vt:vector>
  </HeadingPairs>
  <TitlesOfParts>
    <vt:vector size="94" baseType="lpstr">
      <vt:lpstr>Balance</vt:lpstr>
      <vt:lpstr>Default Design</vt:lpstr>
      <vt:lpstr>Slit</vt:lpstr>
      <vt:lpstr>Blank Presentation</vt:lpstr>
      <vt:lpstr>Borealis</vt:lpstr>
      <vt:lpstr>1_Default Design</vt:lpstr>
      <vt:lpstr>2_Default Design</vt:lpstr>
      <vt:lpstr>1_Balance</vt:lpstr>
      <vt:lpstr>1_Slit</vt:lpstr>
      <vt:lpstr>2_Balance</vt:lpstr>
      <vt:lpstr>3_Default Design</vt:lpstr>
      <vt:lpstr>3_Balance</vt:lpstr>
      <vt:lpstr>4_Default Design</vt:lpstr>
      <vt:lpstr>2_Orbit</vt:lpstr>
      <vt:lpstr>1_Cascade</vt:lpstr>
      <vt:lpstr>Orbit</vt:lpstr>
      <vt:lpstr>hqfoõ ux.,Hhka</vt:lpstr>
      <vt:lpstr>isx.mamqrefõ iodpdr m%;sm;a;s</vt:lpstr>
      <vt:lpstr>wehs ìoSula fjkafka@</vt:lpstr>
      <vt:lpstr>hqqfoõ le,ekavrh</vt:lpstr>
      <vt:lpstr>fyfn%õ le,ekavrh</vt:lpstr>
      <vt:lpstr>nhsn,fha ux.,Hhka</vt:lpstr>
      <vt:lpstr> bY%dfh,a ux.,Hhkays ld, jljdkqj ^f,ù l:dj' 23&amp; </vt:lpstr>
      <vt:lpstr>bYzdfh,a ux.,Hhkaj, ld,rduqj (f,ù 23 </vt:lpstr>
      <vt:lpstr>bYzdfh,a ux.,Hhka ys ld,jljdkqj(f,õ l;dj. 23) </vt:lpstr>
      <vt:lpstr>bYzdfh,a ux.,Hhkays fft;sydisl miqíu úuid ne,Su</vt:lpstr>
      <vt:lpstr>ux.,Hhka fy&lt;s lrk bYzdfh,a jrekaf.a wkd.;h</vt:lpstr>
      <vt:lpstr>I.  foúshka jykafia iu. Y=oaO .ukla fjkqfjka bYzdfh,ajre úfõl .;ay</vt:lpstr>
      <vt:lpstr>mdial=j jkaokd ux.,Hh #1</vt:lpstr>
      <vt:lpstr>ks;ru hqfoõsjka iïmq¾aK ojk mqcdjka mj;ajk ,os</vt:lpstr>
      <vt:lpstr>mdial= neg,qjd</vt:lpstr>
      <vt:lpstr>mdial=fõs wrlaIdj</vt:lpstr>
      <vt:lpstr>weoys,a, Ñ;%h</vt:lpstr>
      <vt:lpstr>neg,qjdf.a rEmh</vt:lpstr>
      <vt:lpstr>l=reish</vt:lpstr>
      <vt:lpstr>weoys,af,a neg,q meáhdfKda</vt:lpstr>
      <vt:lpstr>mdial= neg,qjd</vt:lpstr>
      <vt:lpstr>“fïs uf.a isrerh…"</vt:lpstr>
      <vt:lpstr>urKfha foaj≥;hd fodrj,ays f,a ;jrd we;s ksfjia miq lr .shy'</vt:lpstr>
      <vt:lpstr>fmd≥ in|;djh</vt:lpstr>
      <vt:lpstr>w,q;a .súiqfï mdial= W;aijhkag 100,000 hqfoõjka foajud,s.djg meñsK we;</vt:lpstr>
      <vt:lpstr>mdial=fjka miq ms&lt;sìsUqj</vt:lpstr>
      <vt:lpstr>fhaiqia jykafia mdial=j ieurSug yso isásk whqre</vt:lpstr>
      <vt:lpstr>kQ;k mdial=j iurk wldrh</vt:lpstr>
      <vt:lpstr>mdial=j jkaokd ux.,Hh #1</vt:lpstr>
      <vt:lpstr>uqyqkakquqiq frdá ux.,Hh</vt:lpstr>
      <vt:lpstr>¸ish,q uqyqka ms&lt;siaiSu!"</vt:lpstr>
      <vt:lpstr>mdial=j jkaokdfõ ux.,Hh #1</vt:lpstr>
      <vt:lpstr>mz:u M, f.dhï ñáh jkñka meñK mqcdlsrSu</vt:lpstr>
      <vt:lpstr>mz:u M, foaj ud,s.djg mqcd lsrSu</vt:lpstr>
      <vt:lpstr>wkd.;h fy&lt;slrk i;s wka;hla</vt:lpstr>
      <vt:lpstr>fmka;fldia;: jkaokd ux.,Hh #2</vt:lpstr>
      <vt:lpstr>wiajekak ux.,Hh iurñska</vt:lpstr>
      <vt:lpstr>lsis oskl bf.k fkd.;a NdIdj,ska wfmdia;=,qjre foúshka jykafiag mzixYd l,y(^lzshd 2)</vt:lpstr>
      <vt:lpstr>fmka;fldia; osk Y=oaOd;auhdKka jevu l,y(^lzshd 2)</vt:lpstr>
      <vt:lpstr>f,ù 23 ux.,Hhka</vt:lpstr>
      <vt:lpstr>frdIaa yIdkd(^w,q;a wjqreoao)</vt:lpstr>
      <vt:lpstr>Rosh Hashanah (New Year)</vt:lpstr>
      <vt:lpstr>f,ú l;dj 23 ux.,Hhka</vt:lpstr>
      <vt:lpstr>jkaos f.jd ksoyia ùfï oskh</vt:lpstr>
      <vt:lpstr>msrsis≥ùfïs oskh( f,ú l;dj. 16:29-34)</vt:lpstr>
      <vt:lpstr>wdf,amfha oskh</vt:lpstr>
      <vt:lpstr>jkaos f.úfï oskfha ixfla;kh</vt:lpstr>
      <vt:lpstr>tla jrla Tyqf.a reêr mqcdj ish,a,ka fjkqfjka</vt:lpstr>
      <vt:lpstr>;j ≥rg;a jkaos f.ùula wjYHh ke;</vt:lpstr>
      <vt:lpstr>mdmh bj;a lsrsu iu.( ^jeiaula ke;&amp;</vt:lpstr>
      <vt:lpstr>Y=oaOia:dkfha wdikhla?</vt:lpstr>
      <vt:lpstr>l+vdrñ jkaokd ux.,Hh #3</vt:lpstr>
      <vt:lpstr>l+vdrï ux.,Hh</vt:lpstr>
      <vt:lpstr>l+vdrï ux.,Hh</vt:lpstr>
      <vt:lpstr>l+vdrï ux.,Hh" wka;su wiajekak</vt:lpstr>
      <vt:lpstr>rEm úsm¾hdih = l+vdru = foaj rdcHh(^uf;õ. 17:4)</vt:lpstr>
      <vt:lpstr>l+vdrñ: jkaokd W;aijh #3</vt:lpstr>
      <vt:lpstr>bYzdfh,a ux.,Hhka ys idrxYh</vt:lpstr>
      <vt:lpstr>bia;rñ wiajekak wmzsfh,a -fkdjeïn¾¾</vt:lpstr>
      <vt:lpstr>bYzdfh,a ux.,Hhka ys idrxYh</vt:lpstr>
      <vt:lpstr>Y=oaO ,shús,af,a wK lr fkdue;s fjk;a ux.,Hhka ;=k</vt:lpstr>
      <vt:lpstr>wu;r nhsn,sh ux.,Hh #1</vt:lpstr>
      <vt:lpstr>wjqreoq  400 ld&lt;hla hqfoõ csú; i,fudkaf.a foajud,s.dj jgd neos ;snqkdy  (959-586 lzs(mq)</vt:lpstr>
      <vt:lpstr>hqfoõjka mdmh ;=&lt; rod mej;=fkdah</vt:lpstr>
      <vt:lpstr>nhsn,fha wu;r ux.,Hh#2</vt:lpstr>
      <vt:lpstr>aykqld( ^wdf,dalfha ux.,Hh&amp;) fi,qisÙjre mrdch l, hQodia ulîiaf.a ch.zykh ieursu 164 lzs(mq</vt:lpstr>
      <vt:lpstr>nhsn,Sh wu;r ux.,Hhka#3</vt:lpstr>
      <vt:lpstr>mQ¦sï: ch.zyKh wysñ ùu</vt:lpstr>
      <vt:lpstr>I.  bYzdfh,ajre foúhka jykafia iu. Y+oaO jq .ukla  r|d mj;ajd .;ay</vt:lpstr>
      <vt:lpstr>in;a oji</vt:lpstr>
      <vt:lpstr>PowerPoint Presentation</vt:lpstr>
      <vt:lpstr>PowerPoint Presentation</vt:lpstr>
      <vt:lpstr>PowerPoint Presentation</vt:lpstr>
      <vt:lpstr>fudkjdo j¾;udkfha iudklï we;s ls;=kq W;aijhka@</vt:lpstr>
      <vt:lpstr>m%Yak idlÉPdj</vt:lpstr>
      <vt:lpstr>bY%dfh,fha Y=oaO jq le,ekavrh</vt:lpstr>
      <vt:lpstr>Black</vt:lpstr>
      <vt:lpstr>නව ගිවිසුම් පසුබිම සදහා ලින්ක්: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741</cp:revision>
  <dcterms:created xsi:type="dcterms:W3CDTF">2002-10-22T08:21:58Z</dcterms:created>
  <dcterms:modified xsi:type="dcterms:W3CDTF">2017-10-07T20:09:25Z</dcterms:modified>
</cp:coreProperties>
</file>